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Nuni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62ee0612f6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62ee0612f6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62ee0612f6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62ee0612f6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62ee0612f6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62ee0612f6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62ee0612f6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62ee0612f6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2ee0612f6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2ee0612f6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Agile Enterprise Software Development</a:t>
            </a:r>
            <a:endParaRPr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Agile Ethos</a:t>
            </a:r>
            <a:endParaRPr sz="2400"/>
          </a:p>
        </p:txBody>
      </p:sp>
      <p:pic>
        <p:nvPicPr>
          <p:cNvPr id="130" name="Google Shape;13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09850" y="438150"/>
            <a:ext cx="4286250" cy="89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819150" y="940863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Benefits of Agile in Enterprise</a:t>
            </a:r>
            <a:endParaRPr/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rgbClr val="374151"/>
                </a:solidFill>
              </a:rPr>
              <a:t>Faster Time-to-Market</a:t>
            </a:r>
            <a:endParaRPr sz="2400">
              <a:solidFill>
                <a:srgbClr val="37415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rgbClr val="374151"/>
                </a:solidFill>
              </a:rPr>
              <a:t>Improved Flexibility and Adaptability</a:t>
            </a:r>
            <a:endParaRPr sz="2400">
              <a:solidFill>
                <a:srgbClr val="37415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rgbClr val="374151"/>
                </a:solidFill>
              </a:rPr>
              <a:t>Enhanced Collaboration and Communication</a:t>
            </a:r>
            <a:endParaRPr sz="2400">
              <a:solidFill>
                <a:srgbClr val="37415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rgbClr val="374151"/>
                </a:solidFill>
              </a:rPr>
              <a:t>Higher Quality Products</a:t>
            </a:r>
            <a:endParaRPr sz="2400">
              <a:solidFill>
                <a:srgbClr val="37415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rgbClr val="374151"/>
                </a:solidFill>
              </a:rPr>
              <a:t>Customer Satisfaction</a:t>
            </a:r>
            <a:endParaRPr sz="2400"/>
          </a:p>
        </p:txBody>
      </p:sp>
      <p:pic>
        <p:nvPicPr>
          <p:cNvPr id="137" name="Google Shape;13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750" y="352425"/>
            <a:ext cx="2360944" cy="49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/>
          <p:nvPr>
            <p:ph type="title"/>
          </p:nvPr>
        </p:nvSpPr>
        <p:spPr>
          <a:xfrm>
            <a:off x="819150" y="10361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Agile Frameworks</a:t>
            </a:r>
            <a:endParaRPr/>
          </a:p>
        </p:txBody>
      </p:sp>
      <p:sp>
        <p:nvSpPr>
          <p:cNvPr id="143" name="Google Shape;143;p15"/>
          <p:cNvSpPr txBox="1"/>
          <p:nvPr>
            <p:ph idx="2" type="body"/>
          </p:nvPr>
        </p:nvSpPr>
        <p:spPr>
          <a:xfrm>
            <a:off x="819150" y="2028900"/>
            <a:ext cx="73533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Scrum, Kanban, XP, and other popular frameworks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Overview of how these frameworks operate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Choosing the right framework for your enterprise</a:t>
            </a:r>
            <a:endParaRPr sz="2400"/>
          </a:p>
        </p:txBody>
      </p:sp>
      <p:pic>
        <p:nvPicPr>
          <p:cNvPr id="144" name="Google Shape;14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852710" cy="59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6"/>
          <p:cNvSpPr txBox="1"/>
          <p:nvPr>
            <p:ph type="title"/>
          </p:nvPr>
        </p:nvSpPr>
        <p:spPr>
          <a:xfrm>
            <a:off x="819150" y="126472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Agile Roles and Responsibilities</a:t>
            </a:r>
            <a:endParaRPr/>
          </a:p>
        </p:txBody>
      </p:sp>
      <p:sp>
        <p:nvSpPr>
          <p:cNvPr id="150" name="Google Shape;150;p16"/>
          <p:cNvSpPr txBox="1"/>
          <p:nvPr>
            <p:ph idx="1" type="body"/>
          </p:nvPr>
        </p:nvSpPr>
        <p:spPr>
          <a:xfrm>
            <a:off x="819150" y="24289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Product Owner, Scrum Master, Development Team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Stakeholder involvement</a:t>
            </a:r>
            <a:endParaRPr sz="24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The importance of cross-functional teams</a:t>
            </a:r>
            <a:endParaRPr sz="2400"/>
          </a:p>
        </p:txBody>
      </p:sp>
      <p:pic>
        <p:nvPicPr>
          <p:cNvPr id="151" name="Google Shape;15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575" y="352425"/>
            <a:ext cx="2360944" cy="493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7"/>
          <p:cNvSpPr txBox="1"/>
          <p:nvPr>
            <p:ph type="title"/>
          </p:nvPr>
        </p:nvSpPr>
        <p:spPr>
          <a:xfrm>
            <a:off x="1888674" y="1746100"/>
            <a:ext cx="60933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Agile Practices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20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User Stories and Backlog</a:t>
            </a:r>
            <a:endParaRPr sz="20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20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Sprint Planning and Review</a:t>
            </a:r>
            <a:endParaRPr sz="20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20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Daily Stand-ups</a:t>
            </a:r>
            <a:endParaRPr sz="20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20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Continuous Integration and Continuous Deployment</a:t>
            </a:r>
            <a:endParaRPr sz="20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4151"/>
              </a:buClr>
              <a:buSzPct val="100000"/>
              <a:buFont typeface="Roboto"/>
              <a:buChar char="●"/>
            </a:pPr>
            <a:r>
              <a:rPr lang="en" sz="200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Retrospectives</a:t>
            </a:r>
            <a:endParaRPr sz="200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15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7" name="Google Shape;15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4550" y="134650"/>
            <a:ext cx="2273700" cy="47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/>
          <p:nvPr>
            <p:ph type="title"/>
          </p:nvPr>
        </p:nvSpPr>
        <p:spPr>
          <a:xfrm>
            <a:off x="1271550" y="895350"/>
            <a:ext cx="6372300" cy="959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Contact Us</a:t>
            </a:r>
            <a:endParaRPr sz="4800"/>
          </a:p>
        </p:txBody>
      </p:sp>
      <p:sp>
        <p:nvSpPr>
          <p:cNvPr id="163" name="Google Shape;163;p18"/>
          <p:cNvSpPr txBox="1"/>
          <p:nvPr>
            <p:ph idx="1" type="body"/>
          </p:nvPr>
        </p:nvSpPr>
        <p:spPr>
          <a:xfrm>
            <a:off x="819150" y="1987550"/>
            <a:ext cx="7581900" cy="191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630 Freedom Business Center</a:t>
            </a:r>
            <a:endParaRPr sz="24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3rd Floor</a:t>
            </a:r>
            <a:endParaRPr sz="24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King Of Prussia, PA 19406</a:t>
            </a:r>
            <a:endParaRPr sz="24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EMAIL: info@agileethos.com</a:t>
            </a:r>
            <a:endParaRPr sz="24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PHONE: (732) 219-7001</a:t>
            </a:r>
            <a:endParaRPr sz="24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164" name="Google Shape;16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7319" y="152400"/>
            <a:ext cx="2920931" cy="61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