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03-11-2023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marketstatsville.com/request-sample/automotive-photorelay-market?utm_source=Manjeet+Free+3+Nov&amp;utm_medium=Manje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automotive-photorelay-market" TargetMode="External"/><Relationship Id="rId2" Type="http://schemas.openxmlformats.org/officeDocument/2006/relationships/hyperlink" Target="https://www.marketstatsville.com/buy-now/automotive-photorelay-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standexelectronics.com/products/photo-mosfet-relays" TargetMode="External"/><Relationship Id="rId2" Type="http://schemas.openxmlformats.org/officeDocument/2006/relationships/hyperlink" Target="https://industry.panasonic.eu/products/components/relays/photomos-relays" TargetMode="External"/><Relationship Id="rId1" Type="http://schemas.openxmlformats.org/officeDocument/2006/relationships/slideLayout" Target="../slideLayouts/slideLayout7.xml"/><Relationship Id="rId5" Type="http://schemas.openxmlformats.org/officeDocument/2006/relationships/hyperlink" Target="https://www.marketstatsville.com/automotive-photorelay-market" TargetMode="External"/><Relationship Id="rId4" Type="http://schemas.openxmlformats.org/officeDocument/2006/relationships/hyperlink" Target="https://components.omron.com/us-en/products/relays/mosfet-relay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Automotive </a:t>
            </a:r>
            <a:r>
              <a:rPr lang="en-US" sz="4800" b="1" dirty="0" err="1">
                <a:solidFill>
                  <a:srgbClr val="92D050"/>
                </a:solidFill>
                <a:latin typeface="IBMPlexSans"/>
              </a:rPr>
              <a:t>Photorelay</a:t>
            </a:r>
            <a:r>
              <a:rPr lang="en-US" sz="4800" b="1" dirty="0">
                <a:solidFill>
                  <a:srgbClr val="92D050"/>
                </a:solidFill>
                <a:latin typeface="IBMPlexSans"/>
              </a:rPr>
              <a:t>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Automotive </a:t>
            </a:r>
            <a:r>
              <a:rPr lang="en-US" sz="1600" b="1" i="0" dirty="0" err="1">
                <a:solidFill>
                  <a:srgbClr val="1A1A1B"/>
                </a:solidFill>
                <a:effectLst/>
                <a:latin typeface="IBMPlexSans"/>
              </a:rPr>
              <a:t>Photorelay</a:t>
            </a:r>
            <a:r>
              <a:rPr lang="en-US" sz="1600" b="1" i="0" dirty="0">
                <a:solidFill>
                  <a:srgbClr val="1A1A1B"/>
                </a:solidFill>
                <a:effectLst/>
                <a:latin typeface="IBMPlexSans"/>
              </a:rPr>
              <a:t>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Automotive </a:t>
            </a:r>
            <a:r>
              <a:rPr lang="en-US" sz="2400" i="0" dirty="0" err="1">
                <a:solidFill>
                  <a:schemeClr val="tx2"/>
                </a:solidFill>
                <a:effectLst/>
              </a:rPr>
              <a:t>Photorelay</a:t>
            </a:r>
            <a:r>
              <a:rPr lang="en-US" sz="2400" i="0" dirty="0">
                <a:solidFill>
                  <a:schemeClr val="tx2"/>
                </a:solidFill>
                <a:effectLst/>
              </a:rPr>
              <a:t>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Automotive </a:t>
            </a:r>
            <a:r>
              <a:rPr lang="en-US" dirty="0" err="1">
                <a:solidFill>
                  <a:srgbClr val="000000"/>
                </a:solidFill>
                <a:latin typeface="Verdana" panose="020B0604030504040204" pitchFamily="34" charset="0"/>
              </a:rPr>
              <a:t>Photorelay</a:t>
            </a:r>
            <a:r>
              <a:rPr lang="en-US" dirty="0">
                <a:solidFill>
                  <a:srgbClr val="000000"/>
                </a:solidFill>
                <a:latin typeface="Verdana" panose="020B0604030504040204" pitchFamily="34" charset="0"/>
              </a:rPr>
              <a:t> Market by Type (Above 20 V and Below 80 V, Above 100 V and Below 200 V, Above 200 V and Below 350 V, and Above 350 V), by Application (Electric Vehicle (EV), Hybrid Electric Vehicle (HEV), and Plug-in Hybrid Electric Vehicle (PHEV)), and by Region – Global Share and Forecast to 2033</a:t>
            </a:r>
          </a:p>
          <a:p>
            <a:pPr algn="l"/>
            <a:endParaRPr lang="en-US" b="0" i="0" dirty="0">
              <a:solidFill>
                <a:srgbClr val="000000"/>
              </a:solidFill>
              <a:effectLst/>
              <a:latin typeface="Verdana" panose="020B0604030504040204" pitchFamily="34" charset="0"/>
            </a:endParaRPr>
          </a:p>
          <a:p>
            <a:pPr algn="just"/>
            <a:r>
              <a:rPr lang="en-US" b="0" i="0" dirty="0">
                <a:solidFill>
                  <a:srgbClr val="000000"/>
                </a:solidFill>
                <a:effectLst/>
                <a:latin typeface="-apple-system"/>
              </a:rPr>
              <a:t>According to the Market Statsville Group (MSG), the </a:t>
            </a:r>
            <a:r>
              <a:rPr lang="en-US" b="1" i="0" dirty="0">
                <a:solidFill>
                  <a:srgbClr val="000000"/>
                </a:solidFill>
                <a:effectLst/>
                <a:latin typeface="-apple-system"/>
              </a:rPr>
              <a:t>Global Automotive </a:t>
            </a:r>
            <a:r>
              <a:rPr lang="en-US" b="1" i="0" dirty="0" err="1">
                <a:solidFill>
                  <a:srgbClr val="000000"/>
                </a:solidFill>
                <a:effectLst/>
                <a:latin typeface="-apple-system"/>
              </a:rPr>
              <a:t>Photorelay</a:t>
            </a:r>
            <a:r>
              <a:rPr lang="en-US" b="1" i="0" dirty="0">
                <a:solidFill>
                  <a:srgbClr val="000000"/>
                </a:solidFill>
                <a:effectLst/>
                <a:latin typeface="-apple-system"/>
              </a:rPr>
              <a:t> Market </a:t>
            </a:r>
            <a:r>
              <a:rPr lang="en-US" b="0" i="0" dirty="0">
                <a:solidFill>
                  <a:srgbClr val="000000"/>
                </a:solidFill>
                <a:effectLst/>
                <a:latin typeface="-apple-system"/>
              </a:rPr>
              <a:t>size is expected to grow at a </a:t>
            </a:r>
            <a:r>
              <a:rPr lang="en-US" b="1" i="0" dirty="0">
                <a:solidFill>
                  <a:srgbClr val="000000"/>
                </a:solidFill>
                <a:effectLst/>
                <a:latin typeface="-apple-system"/>
              </a:rPr>
              <a:t>CAGR of 6.7% </a:t>
            </a:r>
            <a:r>
              <a:rPr lang="en-US" b="0" i="0" dirty="0">
                <a:solidFill>
                  <a:srgbClr val="000000"/>
                </a:solidFill>
                <a:effectLst/>
                <a:latin typeface="-apple-system"/>
              </a:rPr>
              <a:t>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2"/>
              </a:rPr>
              <a:t>https://www.marketstatsville.com/request-sample/automotive-photorelay-market?utm_source=Manjeet+Free+3+Nov&amp;utm_medium=Manjeet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1294CA-7BB6-7A49-02B6-210463ED2EA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4BE74FF-5B38-FE1D-A0FB-E32D449F9E7D}"/>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8901F68-1282-B57A-5BD1-9C9CA58CD844}"/>
              </a:ext>
            </a:extLst>
          </p:cNvPr>
          <p:cNvSpPr txBox="1"/>
          <p:nvPr/>
        </p:nvSpPr>
        <p:spPr>
          <a:xfrm>
            <a:off x="323557" y="935564"/>
            <a:ext cx="11563643" cy="5355312"/>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https://www.marketstatsville.com/buy-now/automotive-photorelay-market?opt=3338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Automotive </a:t>
            </a:r>
            <a:r>
              <a:rPr lang="en-US" b="0" i="0" u="none" strike="noStrike" dirty="0" err="1">
                <a:solidFill>
                  <a:srgbClr val="1C1C1C"/>
                </a:solidFill>
                <a:effectLst/>
                <a:latin typeface="Verdana" panose="020B0604030504040204" pitchFamily="34" charset="0"/>
              </a:rPr>
              <a:t>Photorelay</a:t>
            </a:r>
            <a:r>
              <a:rPr lang="en-US" b="0" i="0" u="none" strike="noStrike" dirty="0">
                <a:solidFill>
                  <a:srgbClr val="1C1C1C"/>
                </a:solidFill>
                <a:effectLst/>
                <a:latin typeface="Verdana" panose="020B0604030504040204" pitchFamily="34" charset="0"/>
              </a:rPr>
              <a:t>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Above 20 V and Below 80 V</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Above 100 V and Below 200 V</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Above 200 V and Below 350 V</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Above 350 V</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Electric Vehicle (EV)</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Hybrid Electric Vehicle (HEV)</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Plug-in Hybrid Electric Vehicle (PHEV)</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3"/>
              </a:rPr>
              <a:t>https://www.marketstatsville.com/table-of-content/automotive-photorelay-market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963656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8BD38F-8F29-4204-9D1B-7B3BCA19221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DC32CDA-9554-D4DF-ED71-C85009B90B4E}"/>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C046D966-4C1E-62E2-5B24-C7C3D8338A87}"/>
              </a:ext>
            </a:extLst>
          </p:cNvPr>
          <p:cNvSpPr txBox="1"/>
          <p:nvPr/>
        </p:nvSpPr>
        <p:spPr>
          <a:xfrm>
            <a:off x="309489" y="520065"/>
            <a:ext cx="11619914" cy="5078313"/>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Major key players in the global Automotive </a:t>
            </a:r>
            <a:r>
              <a:rPr lang="en-US" b="1" i="0" dirty="0" err="1">
                <a:solidFill>
                  <a:srgbClr val="1C1C1C"/>
                </a:solidFill>
                <a:effectLst/>
                <a:latin typeface="Verdana" panose="020B0604030504040204" pitchFamily="34" charset="0"/>
              </a:rPr>
              <a:t>Photorelay</a:t>
            </a:r>
            <a:r>
              <a:rPr lang="en-US" b="1" i="0" dirty="0">
                <a:solidFill>
                  <a:srgbClr val="1C1C1C"/>
                </a:solidFill>
                <a:effectLst/>
                <a:latin typeface="Verdana" panose="020B0604030504040204" pitchFamily="34" charset="0"/>
              </a:rPr>
              <a:t> market are:</a:t>
            </a:r>
          </a:p>
          <a:p>
            <a:pPr algn="l" fontAlgn="base"/>
            <a:endParaRPr lang="en-US" b="1" i="0" dirty="0">
              <a:solidFill>
                <a:srgbClr val="1C1C1C"/>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2"/>
              </a:rPr>
              <a:t>Panasonic</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3"/>
              </a:rPr>
              <a:t>Standex Electronics</a:t>
            </a:r>
            <a:r>
              <a:rPr lang="en-US" b="0" i="0" dirty="0">
                <a:solidFill>
                  <a:srgbClr val="5E5E5E"/>
                </a:solidFill>
                <a:effectLst/>
                <a:latin typeface="Verdana" panose="020B0604030504040204" pitchFamily="34" charset="0"/>
              </a:rPr>
              <a:t> </a:t>
            </a:r>
          </a:p>
          <a:p>
            <a:pPr algn="l"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4"/>
              </a:rPr>
              <a:t>Omron</a:t>
            </a:r>
            <a:r>
              <a:rPr lang="en-US" b="0" i="0" dirty="0">
                <a:solidFill>
                  <a:srgbClr val="5E5E5E"/>
                </a:solidFill>
                <a:effectLst/>
                <a:latin typeface="Verdana" panose="020B0604030504040204" pitchFamily="34" charset="0"/>
              </a:rPr>
              <a:t> </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Refurvo</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Renesas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Toshiba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IC-HI Technology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Bright Toward Industrial</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Littelfuse</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Cosmo</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5"/>
              </a:rPr>
              <a:t>https://www.marketstatsville.com/automotive-photorelay-market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1857729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5728</TotalTime>
  <Words>1351</Words>
  <Application>Microsoft Office PowerPoint</Application>
  <PresentationFormat>Widescreen</PresentationFormat>
  <Paragraphs>74</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-apple-system</vt: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561</cp:revision>
  <dcterms:created xsi:type="dcterms:W3CDTF">2017-04-19T06:29:38Z</dcterms:created>
  <dcterms:modified xsi:type="dcterms:W3CDTF">2023-11-03T09:42:45Z</dcterms:modified>
</cp:coreProperties>
</file>