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09-11-2023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11/9/2023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11/9/2023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11/9/2023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balloon-sinuplasty-market?utm_source=Manjeet+Free+9+Nov&amp;utm_medium=Manjeet" TargetMode="External"/><Relationship Id="rId2" Type="http://schemas.openxmlformats.org/officeDocument/2006/relationships/hyperlink" Target="https://www.marketstatsville.com/balloon-sinuplasty-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balloon-sinuplasty-market" TargetMode="External"/><Relationship Id="rId2" Type="http://schemas.openxmlformats.org/officeDocument/2006/relationships/hyperlink" Target="https://www.marketstatsville.com/buy-now/balloon-sinuplasty-market?opt=3338&amp;utm_source=Manjeet+Free+9+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edtronic.com/us-en/healthcare-professionals/products/ear-nose-throat/balloon-sinus-dilation/nuvent-em-balloon-sinus-dilation-system.html" TargetMode="External"/><Relationship Id="rId2" Type="http://schemas.openxmlformats.org/officeDocument/2006/relationships/hyperlink" Target="https://www.jnjmedtech.com/en-US/product-family/balloon-sinuplasty" TargetMode="External"/><Relationship Id="rId1" Type="http://schemas.openxmlformats.org/officeDocument/2006/relationships/slideLayout" Target="../slideLayouts/slideLayout7.xml"/><Relationship Id="rId5" Type="http://schemas.openxmlformats.org/officeDocument/2006/relationships/hyperlink" Target="https://www.marketstatsville.com/balloon-sinuplasty-market" TargetMode="External"/><Relationship Id="rId4" Type="http://schemas.openxmlformats.org/officeDocument/2006/relationships/hyperlink" Target="https://www.dallasent.com/news/intersect-ent-r-releases-new-system-for-balloon-sinus-dilation"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Balloon Sinuplasty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Balloon Sinuplasty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Balloon Sinuplasty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078313"/>
          </a:xfrm>
          <a:prstGeom prst="rect">
            <a:avLst/>
          </a:prstGeom>
          <a:noFill/>
        </p:spPr>
        <p:txBody>
          <a:bodyPr wrap="square">
            <a:spAutoFit/>
          </a:bodyPr>
          <a:lstStyle/>
          <a:p>
            <a:pPr algn="l"/>
            <a:r>
              <a:rPr lang="en-US" dirty="0">
                <a:solidFill>
                  <a:srgbClr val="000000"/>
                </a:solidFill>
                <a:latin typeface="Verdana" panose="020B0604030504040204" pitchFamily="34" charset="0"/>
              </a:rPr>
              <a:t>Balloon Sinuplasty Market by Type (Balloon Sinus Dilation Devices, Sinus Stents/Implants, and Others), by Application (Hospital, Specialty Clinic, and Others), and by Region (North America, South America, Europe, Asia Pacific, and Middle East &amp; Africa (MEA)) – Global Share and Forecast to 2033</a:t>
            </a:r>
          </a:p>
          <a:p>
            <a:pPr algn="l"/>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Balloon Sinuplasty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at a </a:t>
            </a:r>
            <a:r>
              <a:rPr lang="en-US" b="1" i="0" dirty="0">
                <a:solidFill>
                  <a:srgbClr val="5E5E5E"/>
                </a:solidFill>
                <a:effectLst/>
                <a:latin typeface="Verdana" panose="020B0604030504040204" pitchFamily="34" charset="0"/>
              </a:rPr>
              <a:t>CAGR of 11.2% </a:t>
            </a:r>
            <a:r>
              <a:rPr lang="en-US" b="0" i="0" dirty="0">
                <a:solidFill>
                  <a:srgbClr val="5E5E5E"/>
                </a:solidFill>
                <a:effectLst/>
                <a:latin typeface="Verdana" panose="020B0604030504040204" pitchFamily="34" charset="0"/>
              </a:rPr>
              <a:t>from 2023 to 2033.</a:t>
            </a:r>
          </a:p>
          <a:p>
            <a:br>
              <a:rPr lang="en-US" dirty="0"/>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https://www.marketstatsville.com/request-sample/balloon-sinuplasty-market?utm_source=Manjeet+Free+9+Nov&amp;utm_medium=Manjeet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C81A4D-8F9A-BFA3-B211-CA6D2C65AD6C}"/>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1C19E16A-11D3-AAED-A5C0-853771B300E0}"/>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DDFD9E0F-71CE-FCE4-02DC-9F0244CFC3DE}"/>
              </a:ext>
            </a:extLst>
          </p:cNvPr>
          <p:cNvSpPr txBox="1"/>
          <p:nvPr/>
        </p:nvSpPr>
        <p:spPr>
          <a:xfrm>
            <a:off x="295422" y="935564"/>
            <a:ext cx="11591778" cy="5355312"/>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https://www.marketstatsville.com/buy-now/balloon-sinuplasty-market?opt=3338&amp;utm_source=Manjeet+Free+9+Nov&amp;utm_medium=Manjeet</a:t>
            </a:r>
            <a:endParaRPr lang="en-US" b="1" i="0" u="none" strike="noStrike" dirty="0">
              <a:solidFill>
                <a:srgbClr val="003D78"/>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Balloon Sinuplasty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Balloon Sinus Dilation Devices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Sinus Stents/Implants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Hospital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Specialty Clinic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3"/>
              </a:rPr>
              <a:t>https://www.marketstatsville.com/table-of-content/balloon-sinuplasty-market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endParaRPr lang="en-IN" dirty="0"/>
          </a:p>
        </p:txBody>
      </p:sp>
    </p:spTree>
    <p:extLst>
      <p:ext uri="{BB962C8B-B14F-4D97-AF65-F5344CB8AC3E}">
        <p14:creationId xmlns:p14="http://schemas.microsoft.com/office/powerpoint/2010/main" val="270359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3BCEC8-50F4-538F-A07D-1E7933E7C88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8721AA86-6BB1-85AB-4B64-4649ACABB61A}"/>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1A712698-66EB-4DD7-5793-D5ABB23AAD6A}"/>
              </a:ext>
            </a:extLst>
          </p:cNvPr>
          <p:cNvSpPr txBox="1"/>
          <p:nvPr/>
        </p:nvSpPr>
        <p:spPr>
          <a:xfrm>
            <a:off x="309489" y="520065"/>
            <a:ext cx="11563643" cy="5078313"/>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Major key players in the global Balloon Sinuplasty market are:</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u="none" strike="noStrike" dirty="0" err="1">
                <a:solidFill>
                  <a:srgbClr val="003D78"/>
                </a:solidFill>
                <a:effectLst/>
                <a:latin typeface="Verdana" panose="020B0604030504040204" pitchFamily="34" charset="0"/>
                <a:hlinkClick r:id="rId2"/>
              </a:rPr>
              <a:t>Acclarent</a:t>
            </a:r>
            <a:r>
              <a:rPr lang="en-US" b="0" i="0" u="none" strike="noStrike" dirty="0">
                <a:solidFill>
                  <a:srgbClr val="003D78"/>
                </a:solidFill>
                <a:effectLst/>
                <a:latin typeface="Verdana" panose="020B0604030504040204" pitchFamily="34" charset="0"/>
                <a:hlinkClick r:id="rId2"/>
              </a:rPr>
              <a:t> Inc</a:t>
            </a:r>
            <a:r>
              <a:rPr lang="en-US" b="0" i="0" dirty="0">
                <a:solidFill>
                  <a:srgbClr val="5E5E5E"/>
                </a:solidFill>
                <a:effectLst/>
                <a:latin typeface="Verdana" panose="020B0604030504040204" pitchFamily="34" charset="0"/>
              </a:rPr>
              <a:t>.</a:t>
            </a:r>
          </a:p>
          <a:p>
            <a:pPr algn="l"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3"/>
              </a:rPr>
              <a:t>Medtronic Plc</a:t>
            </a:r>
            <a:r>
              <a:rPr lang="en-US" b="0" i="0" dirty="0">
                <a:solidFill>
                  <a:srgbClr val="5E5E5E"/>
                </a:solidFill>
                <a:effectLst/>
                <a:latin typeface="Verdana" panose="020B0604030504040204" pitchFamily="34" charset="0"/>
              </a:rPr>
              <a:t> </a:t>
            </a:r>
          </a:p>
          <a:p>
            <a:pPr algn="l"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4"/>
              </a:rPr>
              <a:t>Intersect ENT, Inc</a:t>
            </a:r>
            <a:r>
              <a:rPr lang="en-US" b="0" i="0" dirty="0">
                <a:solidFill>
                  <a:srgbClr val="5E5E5E"/>
                </a:solidFill>
                <a:effectLst/>
                <a:latin typeface="Verdana" panose="020B0604030504040204" pitchFamily="34" charset="0"/>
              </a:rPr>
              <a:t>. </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Smith &amp; Nephew PLC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Olympus Corporation</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SinuSys</a:t>
            </a:r>
            <a:r>
              <a:rPr lang="en-US" b="0" i="0" dirty="0">
                <a:solidFill>
                  <a:srgbClr val="5E5E5E"/>
                </a:solidFill>
                <a:effectLst/>
                <a:latin typeface="Verdana" panose="020B0604030504040204" pitchFamily="34" charset="0"/>
              </a:rPr>
              <a:t> Corporation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Nordson Corporation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Spectrum Plastics Group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9</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10</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5"/>
              </a:rPr>
              <a:t>https://www.marketstatsville.com/balloon-sinuplasty-market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764006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5770</TotalTime>
  <Words>1347</Words>
  <Application>Microsoft Office PowerPoint</Application>
  <PresentationFormat>Widescreen</PresentationFormat>
  <Paragraphs>73</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570</cp:revision>
  <dcterms:created xsi:type="dcterms:W3CDTF">2017-04-19T06:29:38Z</dcterms:created>
  <dcterms:modified xsi:type="dcterms:W3CDTF">2023-11-09T11:15:45Z</dcterms:modified>
</cp:coreProperties>
</file>