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02-11-2023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ehavioral-health-care-software-services-market?utm_source=Manjeet+Free+2+Nov&amp;utm_medium=Manjeet" TargetMode="External"/><Relationship Id="rId2" Type="http://schemas.openxmlformats.org/officeDocument/2006/relationships/hyperlink" Target="https://www.marketstatsville.com/behavioral-health-care-software-servic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behavioral-health-care-software-service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behavioral-health-care-software-services-market" TargetMode="External"/><Relationship Id="rId2" Type="http://schemas.openxmlformats.org/officeDocument/2006/relationships/hyperlink" Target="https://www.marketstatsville.com/table-of-content/behavioral-health-care-software-service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Behavioral Health Care Software and Services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Behavioral Health Care Software and Services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Behavioral Health Care Software and Services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Behavioral Health Care Software and Services Market by Component (Services, Software (Integrated, and Standalone)), by Delivery Model (Subscription, and Ownership), by End User (Providers (Hospitals &amp; Clinics, Community Centers), Payers, and Patients), by Region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Behavioral Health Care Software and Services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3,124.9 million in 2022 </a:t>
            </a:r>
            <a:r>
              <a:rPr lang="en-US" b="0" i="0" dirty="0">
                <a:solidFill>
                  <a:srgbClr val="5E5E5E"/>
                </a:solidFill>
                <a:effectLst/>
                <a:latin typeface="Verdana" panose="020B0604030504040204" pitchFamily="34" charset="0"/>
              </a:rPr>
              <a:t>to </a:t>
            </a:r>
            <a:r>
              <a:rPr lang="en-US" b="1" i="0" dirty="0">
                <a:solidFill>
                  <a:srgbClr val="5E5E5E"/>
                </a:solidFill>
                <a:effectLst/>
                <a:latin typeface="Verdana" panose="020B0604030504040204" pitchFamily="34" charset="0"/>
              </a:rPr>
              <a:t>USD 21,972.9 million by 2033</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19.4%</a:t>
            </a:r>
            <a:r>
              <a:rPr lang="en-US" b="0" i="0" dirty="0">
                <a:solidFill>
                  <a:srgbClr val="5E5E5E"/>
                </a:solidFill>
                <a:effectLst/>
                <a:latin typeface="Verdana" panose="020B0604030504040204" pitchFamily="34" charset="0"/>
              </a:rPr>
              <a:t> from 2023 to 2033.</a:t>
            </a:r>
            <a:endParaRPr lang="en-US" b="0" i="0" dirty="0">
              <a:solidFill>
                <a:srgbClr val="5E5E5E"/>
              </a:solidFill>
              <a:effectLst/>
              <a:latin typeface="Poppins" panose="00000500000000000000" pitchFamily="2" charset="0"/>
            </a:endParaRP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https://www.marketstatsville.com/request-sample/behavioral-health-care-software-services-market?utm_source=Manjeet+Free+2+Nov&amp;utm_medium=Manjeet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8B5E10-FBE7-CB96-4863-BB39397AA39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CD33C0A-FBE9-C7D8-7558-6B3B24DB379F}"/>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1709B220-8581-849A-5434-2FC1CE611A60}"/>
              </a:ext>
            </a:extLst>
          </p:cNvPr>
          <p:cNvSpPr txBox="1"/>
          <p:nvPr/>
        </p:nvSpPr>
        <p:spPr>
          <a:xfrm>
            <a:off x="293077" y="751344"/>
            <a:ext cx="11605846"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https://www.marketstatsville.com/buy-now/behavioral-health-care-software-services-market?opt=3338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Behavioral Health Care Software and Services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Component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Software</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Integrated</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Standalone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Support Services</a:t>
            </a:r>
          </a:p>
          <a:p>
            <a:pPr algn="l" fontAlgn="base"/>
            <a:r>
              <a:rPr lang="en-US" b="1" i="0" dirty="0">
                <a:solidFill>
                  <a:srgbClr val="1C1C1C"/>
                </a:solidFill>
                <a:effectLst/>
                <a:latin typeface="Verdana" panose="020B0604030504040204" pitchFamily="34" charset="0"/>
              </a:rPr>
              <a:t>By Delivery Model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Ownership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Subscription</a:t>
            </a:r>
          </a:p>
          <a:p>
            <a:pPr algn="l" fontAlgn="base"/>
            <a:r>
              <a:rPr lang="en-US" b="1" i="0" dirty="0">
                <a:solidFill>
                  <a:srgbClr val="1C1C1C"/>
                </a:solidFill>
                <a:effectLst/>
                <a:latin typeface="Verdana" panose="020B0604030504040204" pitchFamily="34" charset="0"/>
              </a:rPr>
              <a:t>By End-Use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Providers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Hospitals &amp; Clinics</a:t>
            </a:r>
          </a:p>
          <a:p>
            <a:pPr marL="742950" lvl="1" indent="-285750" algn="l" fontAlgn="base">
              <a:buFont typeface="Arial" panose="020B0604020202020204" pitchFamily="34" charset="0"/>
              <a:buChar char="•"/>
            </a:pPr>
            <a:r>
              <a:rPr lang="en-US" b="0" i="0" dirty="0">
                <a:solidFill>
                  <a:srgbClr val="5E5E5E"/>
                </a:solidFill>
                <a:effectLst/>
                <a:latin typeface="Verdana" panose="020B0604030504040204" pitchFamily="34" charset="0"/>
              </a:rPr>
              <a:t>Community Centers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Payers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Patients</a:t>
            </a:r>
            <a:endParaRPr lang="en-IN" dirty="0"/>
          </a:p>
        </p:txBody>
      </p:sp>
    </p:spTree>
    <p:extLst>
      <p:ext uri="{BB962C8B-B14F-4D97-AF65-F5344CB8AC3E}">
        <p14:creationId xmlns:p14="http://schemas.microsoft.com/office/powerpoint/2010/main" val="3133178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518B8E-27A8-9A0D-E8AB-A9C912957AA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B26ED77-E90F-DA56-040C-D104B5D3750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4CE099A-A9F4-AD75-0782-2BEBE38E81F8}"/>
              </a:ext>
            </a:extLst>
          </p:cNvPr>
          <p:cNvSpPr txBox="1"/>
          <p:nvPr/>
        </p:nvSpPr>
        <p:spPr>
          <a:xfrm>
            <a:off x="279009" y="419243"/>
            <a:ext cx="11633982"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https://www.marketstatsville.com/table-of-content/behavioral-health-care-software-services-market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Behavioral Health Care Software and Services market 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Cerner Corporation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Core Solutions,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Epic</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Meditab</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Holmusk</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Netsmart Technologies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Qualifacts</a:t>
            </a:r>
            <a:r>
              <a:rPr lang="en-US" b="0" i="0" dirty="0">
                <a:solidFill>
                  <a:srgbClr val="5E5E5E"/>
                </a:solidFill>
                <a:effectLst/>
                <a:latin typeface="Verdana" panose="020B0604030504040204" pitchFamily="34" charset="0"/>
              </a:rPr>
              <a:t> Systems, Inc</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Welligent</a:t>
            </a:r>
            <a:r>
              <a:rPr lang="en-US" b="0" i="0" dirty="0">
                <a:solidFill>
                  <a:srgbClr val="5E5E5E"/>
                </a:solidFill>
                <a:effectLst/>
                <a:latin typeface="Verdana" panose="020B0604030504040204" pitchFamily="34" charset="0"/>
              </a:rPr>
              <a:t>, Inc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9</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10</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3"/>
              </a:rPr>
              <a:t>https://www.marketstatsville.com/behavioral-health-care-software-services-market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921294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5726</TotalTime>
  <Words>1370</Words>
  <Application>Microsoft Office PowerPoint</Application>
  <PresentationFormat>Widescreen</PresentationFormat>
  <Paragraphs>77</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559</cp:revision>
  <dcterms:created xsi:type="dcterms:W3CDTF">2017-04-19T06:29:38Z</dcterms:created>
  <dcterms:modified xsi:type="dcterms:W3CDTF">2023-11-02T10:56:44Z</dcterms:modified>
</cp:coreProperties>
</file>