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18-10-2023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boneless-meat-market?utm_source=Manjeet+free+18+oct&amp;utm_medium=Manjeet" TargetMode="External"/><Relationship Id="rId2" Type="http://schemas.openxmlformats.org/officeDocument/2006/relationships/hyperlink" Target="https://www.marketstatsville.com/boneless-meat-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boneless-meat-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jbs.com.br/relatorioanual2019/en/care-from-every-aspect/jbs-usa/products-and-services/" TargetMode="External"/><Relationship Id="rId2" Type="http://schemas.openxmlformats.org/officeDocument/2006/relationships/hyperlink" Target="https://www.marketstatsville.com/table-of-content/boneless-meat-market" TargetMode="External"/><Relationship Id="rId1" Type="http://schemas.openxmlformats.org/officeDocument/2006/relationships/slideLayout" Target="../slideLayouts/slideLayout7.xml"/><Relationship Id="rId5" Type="http://schemas.openxmlformats.org/officeDocument/2006/relationships/hyperlink" Target="https://www.cargill.com/meat-poultry/turkey-and-cooked-meats-protein-na" TargetMode="External"/><Relationship Id="rId4" Type="http://schemas.openxmlformats.org/officeDocument/2006/relationships/hyperlink" Target="https://www.tyson.com/products/fresh-chicken-boneless-skinless-breast/"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boneless-meat-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Boneless Meat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Boneless Meat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Boneless Meat Market Industry Size, Emerging Trends, Regions,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Boneless Meat Market by Product (Poultry, Beef, Pork, and Seafood), By Type (Fresh, and Frozen), by Application (Food Service, and Retail), and by Region (North America, South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Boneless Meat Market</a:t>
            </a:r>
            <a:r>
              <a:rPr lang="en-US" b="0" i="0" dirty="0">
                <a:solidFill>
                  <a:srgbClr val="5E5E5E"/>
                </a:solidFill>
                <a:effectLst/>
                <a:latin typeface="Poppins" panose="00000500000000000000" pitchFamily="2" charset="0"/>
              </a:rPr>
              <a:t> size is expected to grow at a </a:t>
            </a:r>
            <a:r>
              <a:rPr lang="en-US" b="1" i="0" dirty="0">
                <a:solidFill>
                  <a:srgbClr val="5E5E5E"/>
                </a:solidFill>
                <a:effectLst/>
                <a:latin typeface="Verdana" panose="020B0604030504040204" pitchFamily="34" charset="0"/>
              </a:rPr>
              <a:t>CAGR of 8.1%</a:t>
            </a:r>
            <a:r>
              <a:rPr lang="en-US" b="0" i="0" dirty="0">
                <a:solidFill>
                  <a:srgbClr val="5E5E5E"/>
                </a:solidFill>
                <a:effectLst/>
                <a:latin typeface="Poppins" panose="00000500000000000000" pitchFamily="2" charset="0"/>
              </a:rPr>
              <a:t> from 2023 to 2033. </a:t>
            </a:r>
          </a:p>
          <a:p>
            <a:pPr algn="l" fontAlgn="base"/>
            <a:endParaRPr lang="en-US" b="0" i="0" dirty="0">
              <a:solidFill>
                <a:srgbClr val="5E5E5E"/>
              </a:solidFill>
              <a:effectLst/>
              <a:latin typeface="Poppins" panose="00000500000000000000" pitchFamily="2" charset="0"/>
            </a:endParaRPr>
          </a:p>
          <a:p>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https://www.marketstatsville.com/request-sample/boneless-meat-market?utm_source=Manjeet+free+18+oct&amp;utm_medium=Manjeet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C22FA-DF4D-BF79-74FC-F4596615941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3115FDBF-1A9A-43EA-0DC1-DF46C23C2277}"/>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1452038D-15C9-444F-3098-E2DC9138F074}"/>
              </a:ext>
            </a:extLst>
          </p:cNvPr>
          <p:cNvSpPr txBox="1"/>
          <p:nvPr/>
        </p:nvSpPr>
        <p:spPr>
          <a:xfrm>
            <a:off x="295422" y="658565"/>
            <a:ext cx="11549575" cy="5078313"/>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https://www.marketstatsville.com/buy-now/boneless-meat-market?opt=3338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Boneless Meat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Product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Poultry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Beef</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Pork</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Seafood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Fresh</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Frozen</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Food Service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Retail</a:t>
            </a:r>
            <a:endParaRPr lang="en-IN" dirty="0"/>
          </a:p>
        </p:txBody>
      </p:sp>
    </p:spTree>
    <p:extLst>
      <p:ext uri="{BB962C8B-B14F-4D97-AF65-F5344CB8AC3E}">
        <p14:creationId xmlns:p14="http://schemas.microsoft.com/office/powerpoint/2010/main" val="249356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2BC495-8508-A732-667C-FB74FFE2B17E}"/>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A9EF9EE-8959-98FA-6F71-CABC906A3610}"/>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F48C7878-95D2-17FF-85A5-0CC61DE77756}"/>
              </a:ext>
            </a:extLst>
          </p:cNvPr>
          <p:cNvSpPr txBox="1"/>
          <p:nvPr/>
        </p:nvSpPr>
        <p:spPr>
          <a:xfrm>
            <a:off x="384517" y="388929"/>
            <a:ext cx="11474548"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https://www.marketstatsville.com/table-of-content/boneless-meat-market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IN" b="1" dirty="0">
                <a:solidFill>
                  <a:srgbClr val="1C1C1C"/>
                </a:solidFill>
                <a:effectLst/>
                <a:latin typeface="Verdana" panose="020B0604030504040204" pitchFamily="34" charset="0"/>
              </a:rPr>
              <a:t>Major key players in the global Boneless Meat market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3"/>
              </a:rPr>
              <a:t>JBS</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4"/>
              </a:rPr>
              <a:t>Tyson Foods</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5"/>
              </a:rPr>
              <a:t>Cargill</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BRF S.A.</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Mountaire</a:t>
            </a:r>
            <a:r>
              <a:rPr lang="en-IN" b="0" i="0" dirty="0">
                <a:solidFill>
                  <a:srgbClr val="5E5E5E"/>
                </a:solidFill>
                <a:effectLst/>
                <a:latin typeface="Verdana" panose="020B0604030504040204" pitchFamily="34" charset="0"/>
              </a:rPr>
              <a:t> Farms</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New Hope</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Sunner</a:t>
            </a:r>
            <a:r>
              <a:rPr lang="en-IN" b="0" i="0" dirty="0">
                <a:solidFill>
                  <a:srgbClr val="5E5E5E"/>
                </a:solidFill>
                <a:effectLst/>
                <a:latin typeface="Verdana" panose="020B0604030504040204" pitchFamily="34" charset="0"/>
              </a:rPr>
              <a:t> Development</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Koch Foods</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Foster Farms</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Perdue</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Shandong </a:t>
            </a:r>
            <a:r>
              <a:rPr lang="en-IN" b="0" i="0" dirty="0" err="1">
                <a:solidFill>
                  <a:srgbClr val="5E5E5E"/>
                </a:solidFill>
                <a:effectLst/>
                <a:latin typeface="Verdana" panose="020B0604030504040204" pitchFamily="34" charset="0"/>
              </a:rPr>
              <a:t>Xiantan</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Granja Tres Arroyos</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Yisheng</a:t>
            </a:r>
            <a:r>
              <a:rPr lang="en-IN" b="0" i="0" dirty="0">
                <a:solidFill>
                  <a:srgbClr val="5E5E5E"/>
                </a:solidFill>
                <a:effectLst/>
                <a:latin typeface="Verdana" panose="020B0604030504040204" pitchFamily="34" charset="0"/>
              </a:rPr>
              <a:t> Livestock &amp; Poultry Breeding</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BRF S.A.</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Clemens Food Group</a:t>
            </a:r>
            <a:endParaRPr lang="en-IN" dirty="0"/>
          </a:p>
        </p:txBody>
      </p:sp>
    </p:spTree>
    <p:extLst>
      <p:ext uri="{BB962C8B-B14F-4D97-AF65-F5344CB8AC3E}">
        <p14:creationId xmlns:p14="http://schemas.microsoft.com/office/powerpoint/2010/main" val="2452368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1B1D44-CA57-B258-9DA1-29B4CC781EB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BD29D36-0FB7-3F7C-5526-D41D6BA9FEAE}"/>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C9FCBF49-9C6E-0C02-A477-6C9D792923AB}"/>
              </a:ext>
            </a:extLst>
          </p:cNvPr>
          <p:cNvSpPr txBox="1"/>
          <p:nvPr/>
        </p:nvSpPr>
        <p:spPr>
          <a:xfrm>
            <a:off x="379828" y="1212563"/>
            <a:ext cx="11422966" cy="3693319"/>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Conagra Brands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Hormel Foods Corporation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Minerva Foods SA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NH Foods Ltd.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Sysco Corporation</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Vion</a:t>
            </a:r>
            <a:r>
              <a:rPr lang="en-US" b="0" i="0" dirty="0">
                <a:solidFill>
                  <a:srgbClr val="5E5E5E"/>
                </a:solidFill>
                <a:effectLst/>
                <a:latin typeface="Verdana" panose="020B0604030504040204" pitchFamily="34" charset="0"/>
              </a:rPr>
              <a:t> Food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WH Group Limited</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https://www.marketstatsville.com/boneless-meat-market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02537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5622</TotalTime>
  <Words>1384</Words>
  <Application>Microsoft Office PowerPoint</Application>
  <PresentationFormat>Widescreen</PresentationFormat>
  <Paragraphs>91</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528</cp:revision>
  <dcterms:created xsi:type="dcterms:W3CDTF">2017-04-19T06:29:38Z</dcterms:created>
  <dcterms:modified xsi:type="dcterms:W3CDTF">2023-10-18T12:53:25Z</dcterms:modified>
</cp:coreProperties>
</file>