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17-10-2023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heese-snacks-market?utm_source=MAnjeet+Free+17+oct&amp;utm_medium=Manjeet" TargetMode="External"/><Relationship Id="rId2" Type="http://schemas.openxmlformats.org/officeDocument/2006/relationships/hyperlink" Target="https://www.marketstatsville.com/cheese-snack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heese-snack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ccain.com/" TargetMode="External"/><Relationship Id="rId2" Type="http://schemas.openxmlformats.org/officeDocument/2006/relationships/hyperlink" Target="https://www.marketstatsville.com/table-of-content/cheese-snacks-market" TargetMode="External"/><Relationship Id="rId1" Type="http://schemas.openxmlformats.org/officeDocument/2006/relationships/slideLayout" Target="../slideLayouts/slideLayout7.xml"/><Relationship Id="rId4" Type="http://schemas.openxmlformats.org/officeDocument/2006/relationships/hyperlink" Target="https://www.sargento.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marketstatsville.com/cheese-snacks-market" TargetMode="External"/><Relationship Id="rId2" Type="http://schemas.openxmlformats.org/officeDocument/2006/relationships/hyperlink" Target="https://www.landolakesinc.co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Cheese Snacks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Cheese Snacks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Cheese Snacks Market Industry Size, Emerging Trends, Regions,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4801314"/>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Cheese Snacks Market by Type (Cheese products, Cheese powder), by Product Type (Baked, Fried, Frozen), by Application, by Source (Animal, Plant), by Distribution Channel (Retail, Foodservice, Food manufacturers), by Region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cheese snacks market</a:t>
            </a:r>
            <a:r>
              <a:rPr lang="en-US" b="0" i="0" dirty="0">
                <a:solidFill>
                  <a:srgbClr val="5E5E5E"/>
                </a:solidFill>
                <a:effectLst/>
                <a:latin typeface="Verdana" panose="020B0604030504040204" pitchFamily="34" charset="0"/>
              </a:rPr>
              <a:t> size is expected to grow from </a:t>
            </a:r>
            <a:r>
              <a:rPr lang="en-US" b="1" i="0" dirty="0">
                <a:solidFill>
                  <a:srgbClr val="5E5E5E"/>
                </a:solidFill>
                <a:effectLst/>
                <a:latin typeface="Verdana" panose="020B0604030504040204" pitchFamily="34" charset="0"/>
              </a:rPr>
              <a:t>USD 68.63 billion in 2022</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131.63 billion by 2033</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6.10%</a:t>
            </a:r>
            <a:r>
              <a:rPr lang="en-US" b="0" i="0" dirty="0">
                <a:solidFill>
                  <a:srgbClr val="5E5E5E"/>
                </a:solidFill>
                <a:effectLst/>
                <a:latin typeface="Verdana" panose="020B0604030504040204" pitchFamily="34" charset="0"/>
              </a:rPr>
              <a:t> from 2022 to 2030. </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https://www.marketstatsville.com/request-sample/cheese-snacks-market?utm_source=MAnjeet+Free+17+oct&amp;utm_medium=Manjeet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3E8B66-EA39-001A-50AB-AB3DFCD7470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C817F65-1F4C-479E-3E2C-E53F07A258A9}"/>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10BBC765-0D3B-63ED-F870-C16B007C428D}"/>
              </a:ext>
            </a:extLst>
          </p:cNvPr>
          <p:cNvSpPr txBox="1"/>
          <p:nvPr/>
        </p:nvSpPr>
        <p:spPr>
          <a:xfrm>
            <a:off x="412652" y="751344"/>
            <a:ext cx="11366696"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https://www.marketstatsville.com/buy-now/cheese-snacks-market?opt=3338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Cheese Snacks Market</a:t>
            </a:r>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Cheese products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Cheese powder</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By Product Type Outlook (Sales, USD Million, 2017-2030)</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Baked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Fried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Frozen</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Bakery &amp; confectionery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Snacks &amp; cereals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Ready meals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Sweet &amp; savory snacks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Sauces, dressings, dips, and condiments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 applications (creams &amp; desserts, processed meat &amp; egg products, and side dishes)</a:t>
            </a:r>
            <a:endParaRPr lang="en-IN" dirty="0"/>
          </a:p>
        </p:txBody>
      </p:sp>
    </p:spTree>
    <p:extLst>
      <p:ext uri="{BB962C8B-B14F-4D97-AF65-F5344CB8AC3E}">
        <p14:creationId xmlns:p14="http://schemas.microsoft.com/office/powerpoint/2010/main" val="236890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ED928B-1D3A-433B-9B2F-C7FCDEAB26B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B05394BF-251B-C8FF-37B7-E72396D7B014}"/>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FD44CE57-5483-F7E3-65F4-5761C9F887E4}"/>
              </a:ext>
            </a:extLst>
          </p:cNvPr>
          <p:cNvSpPr txBox="1"/>
          <p:nvPr/>
        </p:nvSpPr>
        <p:spPr>
          <a:xfrm>
            <a:off x="391550" y="521068"/>
            <a:ext cx="11408899"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By Source Outlook (Sales, USD Million, 2017-2030)</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Animal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Plant</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Distribution channel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Retail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Foodservice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 manufacturers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Nature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Conventional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Organic</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https://www.marketstatsville.com/table-of-content/cheese-snacks-market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Major key players in the global Cheese Snacks market are:</a:t>
            </a:r>
          </a:p>
          <a:p>
            <a:pPr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McCain Foods</a:t>
            </a:r>
            <a:endParaRPr lang="en-US" b="0" i="0" dirty="0">
              <a:solidFill>
                <a:srgbClr val="5E5E5E"/>
              </a:solidFill>
              <a:effectLst/>
              <a:latin typeface="Verdana" panose="020B0604030504040204" pitchFamily="34" charset="0"/>
            </a:endParaRPr>
          </a:p>
          <a:p>
            <a:pPr fontAlgn="base">
              <a:buFont typeface="Arial" panose="020B0604020202020204" pitchFamily="34" charset="0"/>
              <a:buChar char="•"/>
            </a:pPr>
            <a:r>
              <a:rPr lang="en-US" b="0" i="0" u="none" strike="noStrike" dirty="0" err="1">
                <a:solidFill>
                  <a:srgbClr val="003D78"/>
                </a:solidFill>
                <a:effectLst/>
                <a:latin typeface="Verdana" panose="020B0604030504040204" pitchFamily="34" charset="0"/>
                <a:hlinkClick r:id="rId4"/>
              </a:rPr>
              <a:t>Sargento</a:t>
            </a:r>
            <a:r>
              <a:rPr lang="en-US" b="0" i="0" u="none" strike="noStrike" dirty="0">
                <a:solidFill>
                  <a:srgbClr val="003D78"/>
                </a:solidFill>
                <a:effectLst/>
                <a:latin typeface="Verdana" panose="020B0604030504040204" pitchFamily="34" charset="0"/>
                <a:hlinkClick r:id="rId4"/>
              </a:rPr>
              <a:t> Foods Inc.</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029187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744A54-5FE4-9251-29A0-CC07E50535D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C3A03DB-BC86-AB1F-AB2D-9F43290404EA}"/>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41B2D4E8-E298-14B6-A4E2-20CB0E9833E7}"/>
              </a:ext>
            </a:extLst>
          </p:cNvPr>
          <p:cNvSpPr txBox="1"/>
          <p:nvPr/>
        </p:nvSpPr>
        <p:spPr>
          <a:xfrm>
            <a:off x="342314" y="432972"/>
            <a:ext cx="11507372" cy="5909310"/>
          </a:xfrm>
          <a:prstGeom prst="rect">
            <a:avLst/>
          </a:prstGeom>
          <a:noFill/>
        </p:spPr>
        <p:txBody>
          <a:bodyPr wrap="square">
            <a:spAutoFit/>
          </a:bodyPr>
          <a:lstStyle/>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Frozen Treats</a:t>
            </a: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2"/>
              </a:rPr>
              <a:t>Land O'Lakes Inc.</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Cheese Fusions</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Brazi</a:t>
            </a:r>
            <a:r>
              <a:rPr lang="en-IN" b="0" i="0" dirty="0">
                <a:solidFill>
                  <a:srgbClr val="5E5E5E"/>
                </a:solidFill>
                <a:effectLst/>
                <a:latin typeface="Verdana" panose="020B0604030504040204" pitchFamily="34" charset="0"/>
              </a:rPr>
              <a:t> Bites</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Norseland</a:t>
            </a:r>
            <a:r>
              <a:rPr lang="en-IN" b="0" i="0" dirty="0">
                <a:solidFill>
                  <a:srgbClr val="5E5E5E"/>
                </a:solidFill>
                <a:effectLst/>
                <a:latin typeface="Verdana" panose="020B0604030504040204" pitchFamily="34" charset="0"/>
              </a:rPr>
              <a:t> Inc.</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UTZ Quality Foods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Mars, Inc.</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Dalter</a:t>
            </a:r>
            <a:r>
              <a:rPr lang="en-IN" b="0" i="0" dirty="0">
                <a:solidFill>
                  <a:srgbClr val="5E5E5E"/>
                </a:solidFill>
                <a:effectLst/>
                <a:latin typeface="Verdana" panose="020B0604030504040204" pitchFamily="34" charset="0"/>
              </a:rPr>
              <a:t> </a:t>
            </a:r>
            <a:r>
              <a:rPr lang="en-IN" b="0" i="0" dirty="0" err="1">
                <a:solidFill>
                  <a:srgbClr val="5E5E5E"/>
                </a:solidFill>
                <a:effectLst/>
                <a:latin typeface="Verdana" panose="020B0604030504040204" pitchFamily="34" charset="0"/>
              </a:rPr>
              <a:t>Alimentari</a:t>
            </a:r>
            <a:r>
              <a:rPr lang="en-IN" b="0" i="0" dirty="0">
                <a:solidFill>
                  <a:srgbClr val="5E5E5E"/>
                </a:solidFill>
                <a:effectLst/>
                <a:latin typeface="Verdana" panose="020B0604030504040204" pitchFamily="34" charset="0"/>
              </a:rPr>
              <a:t> Spa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Glanbia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ITC Limited</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General Mills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Amy’s Kitchen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The Kraft Heinz Company</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Europe Snacks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Godrej Industries</a:t>
            </a:r>
            <a:endParaRPr lang="en-IN" dirty="0">
              <a:solidFill>
                <a:srgbClr val="5E5E5E"/>
              </a:solidFill>
              <a:latin typeface="Verdana" panose="020B0604030504040204" pitchFamily="34" charset="0"/>
            </a:endParaRP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3"/>
              </a:rPr>
              <a:t>https://www.marketstatsville.com/cheese-snacks-market</a:t>
            </a:r>
            <a:r>
              <a:rPr lang="en-IN"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561975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5619</TotalTime>
  <Words>1425</Words>
  <Application>Microsoft Office PowerPoint</Application>
  <PresentationFormat>Widescreen</PresentationFormat>
  <Paragraphs>98</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527</cp:revision>
  <dcterms:created xsi:type="dcterms:W3CDTF">2017-04-19T06:29:38Z</dcterms:created>
  <dcterms:modified xsi:type="dcterms:W3CDTF">2023-10-17T13:30:42Z</dcterms:modified>
</cp:coreProperties>
</file>