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5240000" cy="7988300"/>
  <p:notesSz cx="15240000" cy="7988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4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000" y="319024"/>
            <a:ext cx="13716000" cy="1276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834388"/>
            <a:ext cx="137160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117" Type="http://schemas.openxmlformats.org/officeDocument/2006/relationships/image" Target="../media/image122.png"/><Relationship Id="rId21" Type="http://schemas.openxmlformats.org/officeDocument/2006/relationships/image" Target="../media/image26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63" Type="http://schemas.openxmlformats.org/officeDocument/2006/relationships/image" Target="../media/image68.png"/><Relationship Id="rId68" Type="http://schemas.openxmlformats.org/officeDocument/2006/relationships/image" Target="../media/image73.png"/><Relationship Id="rId84" Type="http://schemas.openxmlformats.org/officeDocument/2006/relationships/image" Target="../media/image89.png"/><Relationship Id="rId89" Type="http://schemas.openxmlformats.org/officeDocument/2006/relationships/image" Target="../media/image94.png"/><Relationship Id="rId112" Type="http://schemas.openxmlformats.org/officeDocument/2006/relationships/image" Target="../media/image117.png"/><Relationship Id="rId133" Type="http://schemas.openxmlformats.org/officeDocument/2006/relationships/image" Target="../media/image138.png"/><Relationship Id="rId138" Type="http://schemas.openxmlformats.org/officeDocument/2006/relationships/image" Target="../media/image143.png"/><Relationship Id="rId16" Type="http://schemas.openxmlformats.org/officeDocument/2006/relationships/image" Target="../media/image21.png"/><Relationship Id="rId107" Type="http://schemas.openxmlformats.org/officeDocument/2006/relationships/image" Target="../media/image112.png"/><Relationship Id="rId11" Type="http://schemas.openxmlformats.org/officeDocument/2006/relationships/image" Target="../media/image16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74" Type="http://schemas.openxmlformats.org/officeDocument/2006/relationships/image" Target="../media/image79.png"/><Relationship Id="rId79" Type="http://schemas.openxmlformats.org/officeDocument/2006/relationships/image" Target="../media/image84.png"/><Relationship Id="rId102" Type="http://schemas.openxmlformats.org/officeDocument/2006/relationships/image" Target="../media/image107.png"/><Relationship Id="rId123" Type="http://schemas.openxmlformats.org/officeDocument/2006/relationships/image" Target="../media/image128.png"/><Relationship Id="rId128" Type="http://schemas.openxmlformats.org/officeDocument/2006/relationships/image" Target="../media/image133.png"/><Relationship Id="rId5" Type="http://schemas.openxmlformats.org/officeDocument/2006/relationships/image" Target="../media/image10.png"/><Relationship Id="rId90" Type="http://schemas.openxmlformats.org/officeDocument/2006/relationships/image" Target="../media/image95.png"/><Relationship Id="rId95" Type="http://schemas.openxmlformats.org/officeDocument/2006/relationships/image" Target="../media/image100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64" Type="http://schemas.openxmlformats.org/officeDocument/2006/relationships/image" Target="../media/image69.png"/><Relationship Id="rId69" Type="http://schemas.openxmlformats.org/officeDocument/2006/relationships/image" Target="../media/image74.png"/><Relationship Id="rId77" Type="http://schemas.openxmlformats.org/officeDocument/2006/relationships/image" Target="../media/image82.png"/><Relationship Id="rId100" Type="http://schemas.openxmlformats.org/officeDocument/2006/relationships/image" Target="../media/image105.png"/><Relationship Id="rId105" Type="http://schemas.openxmlformats.org/officeDocument/2006/relationships/image" Target="../media/image110.png"/><Relationship Id="rId113" Type="http://schemas.openxmlformats.org/officeDocument/2006/relationships/image" Target="../media/image118.png"/><Relationship Id="rId118" Type="http://schemas.openxmlformats.org/officeDocument/2006/relationships/image" Target="../media/image123.png"/><Relationship Id="rId126" Type="http://schemas.openxmlformats.org/officeDocument/2006/relationships/image" Target="../media/image131.png"/><Relationship Id="rId134" Type="http://schemas.openxmlformats.org/officeDocument/2006/relationships/image" Target="../media/image139.pn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72" Type="http://schemas.openxmlformats.org/officeDocument/2006/relationships/image" Target="../media/image77.png"/><Relationship Id="rId80" Type="http://schemas.openxmlformats.org/officeDocument/2006/relationships/image" Target="../media/image85.png"/><Relationship Id="rId85" Type="http://schemas.openxmlformats.org/officeDocument/2006/relationships/image" Target="../media/image90.png"/><Relationship Id="rId93" Type="http://schemas.openxmlformats.org/officeDocument/2006/relationships/image" Target="../media/image98.png"/><Relationship Id="rId98" Type="http://schemas.openxmlformats.org/officeDocument/2006/relationships/image" Target="../media/image103.png"/><Relationship Id="rId121" Type="http://schemas.openxmlformats.org/officeDocument/2006/relationships/image" Target="../media/image126.png"/><Relationship Id="rId3" Type="http://schemas.openxmlformats.org/officeDocument/2006/relationships/image" Target="../media/image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png"/><Relationship Id="rId67" Type="http://schemas.openxmlformats.org/officeDocument/2006/relationships/image" Target="../media/image72.png"/><Relationship Id="rId103" Type="http://schemas.openxmlformats.org/officeDocument/2006/relationships/image" Target="../media/image108.png"/><Relationship Id="rId108" Type="http://schemas.openxmlformats.org/officeDocument/2006/relationships/image" Target="../media/image113.png"/><Relationship Id="rId116" Type="http://schemas.openxmlformats.org/officeDocument/2006/relationships/image" Target="../media/image121.png"/><Relationship Id="rId124" Type="http://schemas.openxmlformats.org/officeDocument/2006/relationships/image" Target="../media/image129.png"/><Relationship Id="rId129" Type="http://schemas.openxmlformats.org/officeDocument/2006/relationships/image" Target="../media/image134.png"/><Relationship Id="rId137" Type="http://schemas.openxmlformats.org/officeDocument/2006/relationships/image" Target="../media/image142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70" Type="http://schemas.openxmlformats.org/officeDocument/2006/relationships/image" Target="../media/image75.png"/><Relationship Id="rId75" Type="http://schemas.openxmlformats.org/officeDocument/2006/relationships/image" Target="../media/image80.png"/><Relationship Id="rId83" Type="http://schemas.openxmlformats.org/officeDocument/2006/relationships/image" Target="../media/image88.png"/><Relationship Id="rId88" Type="http://schemas.openxmlformats.org/officeDocument/2006/relationships/image" Target="../media/image93.png"/><Relationship Id="rId91" Type="http://schemas.openxmlformats.org/officeDocument/2006/relationships/image" Target="../media/image96.png"/><Relationship Id="rId96" Type="http://schemas.openxmlformats.org/officeDocument/2006/relationships/image" Target="../media/image101.png"/><Relationship Id="rId111" Type="http://schemas.openxmlformats.org/officeDocument/2006/relationships/image" Target="../media/image116.png"/><Relationship Id="rId132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106" Type="http://schemas.openxmlformats.org/officeDocument/2006/relationships/image" Target="../media/image111.png"/><Relationship Id="rId114" Type="http://schemas.openxmlformats.org/officeDocument/2006/relationships/image" Target="../media/image119.png"/><Relationship Id="rId119" Type="http://schemas.openxmlformats.org/officeDocument/2006/relationships/image" Target="../media/image124.png"/><Relationship Id="rId127" Type="http://schemas.openxmlformats.org/officeDocument/2006/relationships/image" Target="../media/image132.png"/><Relationship Id="rId10" Type="http://schemas.openxmlformats.org/officeDocument/2006/relationships/image" Target="../media/image15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png"/><Relationship Id="rId73" Type="http://schemas.openxmlformats.org/officeDocument/2006/relationships/image" Target="../media/image78.png"/><Relationship Id="rId78" Type="http://schemas.openxmlformats.org/officeDocument/2006/relationships/image" Target="../media/image83.png"/><Relationship Id="rId81" Type="http://schemas.openxmlformats.org/officeDocument/2006/relationships/image" Target="../media/image86.png"/><Relationship Id="rId86" Type="http://schemas.openxmlformats.org/officeDocument/2006/relationships/image" Target="../media/image91.png"/><Relationship Id="rId94" Type="http://schemas.openxmlformats.org/officeDocument/2006/relationships/image" Target="../media/image99.png"/><Relationship Id="rId99" Type="http://schemas.openxmlformats.org/officeDocument/2006/relationships/image" Target="../media/image104.png"/><Relationship Id="rId101" Type="http://schemas.openxmlformats.org/officeDocument/2006/relationships/image" Target="../media/image106.png"/><Relationship Id="rId122" Type="http://schemas.openxmlformats.org/officeDocument/2006/relationships/image" Target="../media/image127.png"/><Relationship Id="rId130" Type="http://schemas.openxmlformats.org/officeDocument/2006/relationships/image" Target="../media/image135.png"/><Relationship Id="rId135" Type="http://schemas.openxmlformats.org/officeDocument/2006/relationships/image" Target="../media/image140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9" Type="http://schemas.openxmlformats.org/officeDocument/2006/relationships/image" Target="../media/image44.png"/><Relationship Id="rId109" Type="http://schemas.openxmlformats.org/officeDocument/2006/relationships/image" Target="../media/image114.png"/><Relationship Id="rId34" Type="http://schemas.openxmlformats.org/officeDocument/2006/relationships/image" Target="../media/image39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6" Type="http://schemas.openxmlformats.org/officeDocument/2006/relationships/image" Target="../media/image81.png"/><Relationship Id="rId97" Type="http://schemas.openxmlformats.org/officeDocument/2006/relationships/image" Target="../media/image102.png"/><Relationship Id="rId104" Type="http://schemas.openxmlformats.org/officeDocument/2006/relationships/image" Target="../media/image109.png"/><Relationship Id="rId120" Type="http://schemas.openxmlformats.org/officeDocument/2006/relationships/image" Target="../media/image125.png"/><Relationship Id="rId125" Type="http://schemas.openxmlformats.org/officeDocument/2006/relationships/image" Target="../media/image130.png"/><Relationship Id="rId7" Type="http://schemas.openxmlformats.org/officeDocument/2006/relationships/image" Target="../media/image12.png"/><Relationship Id="rId71" Type="http://schemas.openxmlformats.org/officeDocument/2006/relationships/image" Target="../media/image76.png"/><Relationship Id="rId92" Type="http://schemas.openxmlformats.org/officeDocument/2006/relationships/image" Target="../media/image97.png"/><Relationship Id="rId2" Type="http://schemas.openxmlformats.org/officeDocument/2006/relationships/image" Target="../media/image8.png"/><Relationship Id="rId29" Type="http://schemas.openxmlformats.org/officeDocument/2006/relationships/image" Target="../media/image34.png"/><Relationship Id="rId24" Type="http://schemas.openxmlformats.org/officeDocument/2006/relationships/image" Target="../media/image29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66" Type="http://schemas.openxmlformats.org/officeDocument/2006/relationships/image" Target="../media/image71.png"/><Relationship Id="rId87" Type="http://schemas.openxmlformats.org/officeDocument/2006/relationships/image" Target="../media/image92.png"/><Relationship Id="rId110" Type="http://schemas.openxmlformats.org/officeDocument/2006/relationships/image" Target="../media/image115.png"/><Relationship Id="rId115" Type="http://schemas.openxmlformats.org/officeDocument/2006/relationships/image" Target="../media/image120.png"/><Relationship Id="rId131" Type="http://schemas.openxmlformats.org/officeDocument/2006/relationships/image" Target="../media/image136.png"/><Relationship Id="rId136" Type="http://schemas.openxmlformats.org/officeDocument/2006/relationships/image" Target="../media/image141.png"/><Relationship Id="rId61" Type="http://schemas.openxmlformats.org/officeDocument/2006/relationships/image" Target="../media/image66.png"/><Relationship Id="rId82" Type="http://schemas.openxmlformats.org/officeDocument/2006/relationships/image" Target="../media/image87.png"/><Relationship Id="rId1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6.png"/><Relationship Id="rId117" Type="http://schemas.openxmlformats.org/officeDocument/2006/relationships/image" Target="../media/image238.png"/><Relationship Id="rId21" Type="http://schemas.openxmlformats.org/officeDocument/2006/relationships/image" Target="../media/image161.png"/><Relationship Id="rId42" Type="http://schemas.openxmlformats.org/officeDocument/2006/relationships/image" Target="../media/image174.png"/><Relationship Id="rId47" Type="http://schemas.openxmlformats.org/officeDocument/2006/relationships/image" Target="../media/image178.png"/><Relationship Id="rId63" Type="http://schemas.openxmlformats.org/officeDocument/2006/relationships/image" Target="../media/image192.png"/><Relationship Id="rId68" Type="http://schemas.openxmlformats.org/officeDocument/2006/relationships/image" Target="../media/image196.png"/><Relationship Id="rId84" Type="http://schemas.openxmlformats.org/officeDocument/2006/relationships/image" Target="../media/image211.png"/><Relationship Id="rId89" Type="http://schemas.openxmlformats.org/officeDocument/2006/relationships/image" Target="../media/image216.png"/><Relationship Id="rId112" Type="http://schemas.openxmlformats.org/officeDocument/2006/relationships/image" Target="../media/image234.png"/><Relationship Id="rId133" Type="http://schemas.openxmlformats.org/officeDocument/2006/relationships/image" Target="../media/image34.png"/><Relationship Id="rId138" Type="http://schemas.openxmlformats.org/officeDocument/2006/relationships/image" Target="../media/image256.png"/><Relationship Id="rId16" Type="http://schemas.openxmlformats.org/officeDocument/2006/relationships/image" Target="../media/image157.png"/><Relationship Id="rId107" Type="http://schemas.openxmlformats.org/officeDocument/2006/relationships/image" Target="../media/image230.png"/><Relationship Id="rId11" Type="http://schemas.openxmlformats.org/officeDocument/2006/relationships/image" Target="../media/image152.png"/><Relationship Id="rId32" Type="http://schemas.openxmlformats.org/officeDocument/2006/relationships/image" Target="../media/image18.png"/><Relationship Id="rId37" Type="http://schemas.openxmlformats.org/officeDocument/2006/relationships/image" Target="../media/image22.png"/><Relationship Id="rId53" Type="http://schemas.openxmlformats.org/officeDocument/2006/relationships/image" Target="../media/image183.png"/><Relationship Id="rId58" Type="http://schemas.openxmlformats.org/officeDocument/2006/relationships/image" Target="../media/image187.png"/><Relationship Id="rId74" Type="http://schemas.openxmlformats.org/officeDocument/2006/relationships/image" Target="../media/image202.png"/><Relationship Id="rId79" Type="http://schemas.openxmlformats.org/officeDocument/2006/relationships/image" Target="../media/image206.png"/><Relationship Id="rId102" Type="http://schemas.openxmlformats.org/officeDocument/2006/relationships/image" Target="../media/image225.png"/><Relationship Id="rId123" Type="http://schemas.openxmlformats.org/officeDocument/2006/relationships/image" Target="../media/image244.png"/><Relationship Id="rId128" Type="http://schemas.openxmlformats.org/officeDocument/2006/relationships/image" Target="../media/image249.png"/><Relationship Id="rId144" Type="http://schemas.openxmlformats.org/officeDocument/2006/relationships/image" Target="../media/image262.png"/><Relationship Id="rId149" Type="http://schemas.openxmlformats.org/officeDocument/2006/relationships/image" Target="../media/image265.png"/><Relationship Id="rId5" Type="http://schemas.openxmlformats.org/officeDocument/2006/relationships/image" Target="../media/image146.png"/><Relationship Id="rId90" Type="http://schemas.openxmlformats.org/officeDocument/2006/relationships/image" Target="../media/image217.png"/><Relationship Id="rId95" Type="http://schemas.openxmlformats.org/officeDocument/2006/relationships/image" Target="../media/image220.png"/><Relationship Id="rId22" Type="http://schemas.openxmlformats.org/officeDocument/2006/relationships/image" Target="../media/image162.png"/><Relationship Id="rId27" Type="http://schemas.openxmlformats.org/officeDocument/2006/relationships/image" Target="../media/image167.png"/><Relationship Id="rId43" Type="http://schemas.openxmlformats.org/officeDocument/2006/relationships/image" Target="../media/image175.png"/><Relationship Id="rId48" Type="http://schemas.openxmlformats.org/officeDocument/2006/relationships/image" Target="../media/image179.png"/><Relationship Id="rId64" Type="http://schemas.openxmlformats.org/officeDocument/2006/relationships/image" Target="../media/image193.png"/><Relationship Id="rId69" Type="http://schemas.openxmlformats.org/officeDocument/2006/relationships/image" Target="../media/image197.png"/><Relationship Id="rId113" Type="http://schemas.openxmlformats.org/officeDocument/2006/relationships/image" Target="../media/image235.png"/><Relationship Id="rId118" Type="http://schemas.openxmlformats.org/officeDocument/2006/relationships/image" Target="../media/image239.png"/><Relationship Id="rId134" Type="http://schemas.openxmlformats.org/officeDocument/2006/relationships/image" Target="../media/image253.png"/><Relationship Id="rId139" Type="http://schemas.openxmlformats.org/officeDocument/2006/relationships/image" Target="../media/image257.png"/><Relationship Id="rId80" Type="http://schemas.openxmlformats.org/officeDocument/2006/relationships/image" Target="../media/image207.png"/><Relationship Id="rId85" Type="http://schemas.openxmlformats.org/officeDocument/2006/relationships/image" Target="../media/image212.png"/><Relationship Id="rId3" Type="http://schemas.openxmlformats.org/officeDocument/2006/relationships/image" Target="../media/image2.png"/><Relationship Id="rId12" Type="http://schemas.openxmlformats.org/officeDocument/2006/relationships/image" Target="../media/image153.png"/><Relationship Id="rId17" Type="http://schemas.openxmlformats.org/officeDocument/2006/relationships/image" Target="../media/image81.png"/><Relationship Id="rId25" Type="http://schemas.openxmlformats.org/officeDocument/2006/relationships/image" Target="../media/image165.png"/><Relationship Id="rId33" Type="http://schemas.openxmlformats.org/officeDocument/2006/relationships/image" Target="../media/image87.png"/><Relationship Id="rId38" Type="http://schemas.openxmlformats.org/officeDocument/2006/relationships/image" Target="../media/image89.png"/><Relationship Id="rId46" Type="http://schemas.openxmlformats.org/officeDocument/2006/relationships/image" Target="../media/image177.png"/><Relationship Id="rId59" Type="http://schemas.openxmlformats.org/officeDocument/2006/relationships/image" Target="../media/image188.png"/><Relationship Id="rId67" Type="http://schemas.openxmlformats.org/officeDocument/2006/relationships/image" Target="../media/image136.png"/><Relationship Id="rId103" Type="http://schemas.openxmlformats.org/officeDocument/2006/relationships/image" Target="../media/image226.png"/><Relationship Id="rId108" Type="http://schemas.openxmlformats.org/officeDocument/2006/relationships/image" Target="../media/image231.png"/><Relationship Id="rId116" Type="http://schemas.openxmlformats.org/officeDocument/2006/relationships/image" Target="../media/image237.png"/><Relationship Id="rId124" Type="http://schemas.openxmlformats.org/officeDocument/2006/relationships/image" Target="../media/image245.png"/><Relationship Id="rId129" Type="http://schemas.openxmlformats.org/officeDocument/2006/relationships/image" Target="../media/image250.png"/><Relationship Id="rId137" Type="http://schemas.openxmlformats.org/officeDocument/2006/relationships/image" Target="../media/image255.png"/><Relationship Id="rId20" Type="http://schemas.openxmlformats.org/officeDocument/2006/relationships/image" Target="../media/image160.png"/><Relationship Id="rId41" Type="http://schemas.openxmlformats.org/officeDocument/2006/relationships/image" Target="../media/image39.png"/><Relationship Id="rId54" Type="http://schemas.openxmlformats.org/officeDocument/2006/relationships/image" Target="../media/image184.png"/><Relationship Id="rId62" Type="http://schemas.openxmlformats.org/officeDocument/2006/relationships/image" Target="../media/image191.png"/><Relationship Id="rId70" Type="http://schemas.openxmlformats.org/officeDocument/2006/relationships/image" Target="../media/image198.png"/><Relationship Id="rId75" Type="http://schemas.openxmlformats.org/officeDocument/2006/relationships/image" Target="../media/image203.png"/><Relationship Id="rId83" Type="http://schemas.openxmlformats.org/officeDocument/2006/relationships/image" Target="../media/image210.png"/><Relationship Id="rId88" Type="http://schemas.openxmlformats.org/officeDocument/2006/relationships/image" Target="../media/image215.png"/><Relationship Id="rId91" Type="http://schemas.openxmlformats.org/officeDocument/2006/relationships/image" Target="../media/image218.png"/><Relationship Id="rId96" Type="http://schemas.openxmlformats.org/officeDocument/2006/relationships/image" Target="../media/image221.png"/><Relationship Id="rId111" Type="http://schemas.openxmlformats.org/officeDocument/2006/relationships/image" Target="../media/image36.png"/><Relationship Id="rId132" Type="http://schemas.openxmlformats.org/officeDocument/2006/relationships/image" Target="../media/image252.png"/><Relationship Id="rId140" Type="http://schemas.openxmlformats.org/officeDocument/2006/relationships/image" Target="../media/image258.png"/><Relationship Id="rId145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png"/><Relationship Id="rId15" Type="http://schemas.openxmlformats.org/officeDocument/2006/relationships/image" Target="../media/image156.png"/><Relationship Id="rId23" Type="http://schemas.openxmlformats.org/officeDocument/2006/relationships/image" Target="../media/image163.png"/><Relationship Id="rId28" Type="http://schemas.openxmlformats.org/officeDocument/2006/relationships/image" Target="../media/image168.png"/><Relationship Id="rId36" Type="http://schemas.openxmlformats.org/officeDocument/2006/relationships/image" Target="../media/image37.png"/><Relationship Id="rId49" Type="http://schemas.openxmlformats.org/officeDocument/2006/relationships/image" Target="../media/image180.png"/><Relationship Id="rId57" Type="http://schemas.openxmlformats.org/officeDocument/2006/relationships/image" Target="../media/image186.png"/><Relationship Id="rId106" Type="http://schemas.openxmlformats.org/officeDocument/2006/relationships/image" Target="../media/image229.png"/><Relationship Id="rId114" Type="http://schemas.openxmlformats.org/officeDocument/2006/relationships/image" Target="../media/image236.png"/><Relationship Id="rId119" Type="http://schemas.openxmlformats.org/officeDocument/2006/relationships/image" Target="../media/image240.png"/><Relationship Id="rId127" Type="http://schemas.openxmlformats.org/officeDocument/2006/relationships/image" Target="../media/image248.png"/><Relationship Id="rId10" Type="http://schemas.openxmlformats.org/officeDocument/2006/relationships/image" Target="../media/image151.png"/><Relationship Id="rId31" Type="http://schemas.openxmlformats.org/officeDocument/2006/relationships/image" Target="../media/image171.png"/><Relationship Id="rId44" Type="http://schemas.openxmlformats.org/officeDocument/2006/relationships/image" Target="../media/image176.png"/><Relationship Id="rId52" Type="http://schemas.openxmlformats.org/officeDocument/2006/relationships/image" Target="../media/image98.png"/><Relationship Id="rId60" Type="http://schemas.openxmlformats.org/officeDocument/2006/relationships/image" Target="../media/image189.png"/><Relationship Id="rId65" Type="http://schemas.openxmlformats.org/officeDocument/2006/relationships/image" Target="../media/image194.png"/><Relationship Id="rId73" Type="http://schemas.openxmlformats.org/officeDocument/2006/relationships/image" Target="../media/image201.png"/><Relationship Id="rId78" Type="http://schemas.openxmlformats.org/officeDocument/2006/relationships/image" Target="../media/image205.png"/><Relationship Id="rId81" Type="http://schemas.openxmlformats.org/officeDocument/2006/relationships/image" Target="../media/image208.png"/><Relationship Id="rId86" Type="http://schemas.openxmlformats.org/officeDocument/2006/relationships/image" Target="../media/image213.png"/><Relationship Id="rId94" Type="http://schemas.openxmlformats.org/officeDocument/2006/relationships/image" Target="../media/image219.png"/><Relationship Id="rId99" Type="http://schemas.openxmlformats.org/officeDocument/2006/relationships/image" Target="../media/image223.png"/><Relationship Id="rId101" Type="http://schemas.openxmlformats.org/officeDocument/2006/relationships/image" Target="../media/image224.png"/><Relationship Id="rId122" Type="http://schemas.openxmlformats.org/officeDocument/2006/relationships/image" Target="../media/image243.png"/><Relationship Id="rId130" Type="http://schemas.openxmlformats.org/officeDocument/2006/relationships/image" Target="../media/image88.png"/><Relationship Id="rId135" Type="http://schemas.openxmlformats.org/officeDocument/2006/relationships/image" Target="../media/image110.png"/><Relationship Id="rId143" Type="http://schemas.openxmlformats.org/officeDocument/2006/relationships/image" Target="../media/image261.png"/><Relationship Id="rId148" Type="http://schemas.openxmlformats.org/officeDocument/2006/relationships/image" Target="../media/image119.png"/><Relationship Id="rId4" Type="http://schemas.openxmlformats.org/officeDocument/2006/relationships/image" Target="../media/image145.jpg"/><Relationship Id="rId9" Type="http://schemas.openxmlformats.org/officeDocument/2006/relationships/image" Target="../media/image150.png"/><Relationship Id="rId13" Type="http://schemas.openxmlformats.org/officeDocument/2006/relationships/image" Target="../media/image154.png"/><Relationship Id="rId18" Type="http://schemas.openxmlformats.org/officeDocument/2006/relationships/image" Target="../media/image158.png"/><Relationship Id="rId39" Type="http://schemas.openxmlformats.org/officeDocument/2006/relationships/image" Target="../media/image134.png"/><Relationship Id="rId109" Type="http://schemas.openxmlformats.org/officeDocument/2006/relationships/image" Target="../media/image232.png"/><Relationship Id="rId34" Type="http://schemas.openxmlformats.org/officeDocument/2006/relationships/image" Target="../media/image172.png"/><Relationship Id="rId50" Type="http://schemas.openxmlformats.org/officeDocument/2006/relationships/image" Target="../media/image181.png"/><Relationship Id="rId55" Type="http://schemas.openxmlformats.org/officeDocument/2006/relationships/image" Target="../media/image185.png"/><Relationship Id="rId76" Type="http://schemas.openxmlformats.org/officeDocument/2006/relationships/image" Target="../media/image204.png"/><Relationship Id="rId97" Type="http://schemas.openxmlformats.org/officeDocument/2006/relationships/image" Target="../media/image55.png"/><Relationship Id="rId104" Type="http://schemas.openxmlformats.org/officeDocument/2006/relationships/image" Target="../media/image227.png"/><Relationship Id="rId120" Type="http://schemas.openxmlformats.org/officeDocument/2006/relationships/image" Target="../media/image241.png"/><Relationship Id="rId125" Type="http://schemas.openxmlformats.org/officeDocument/2006/relationships/image" Target="../media/image246.png"/><Relationship Id="rId141" Type="http://schemas.openxmlformats.org/officeDocument/2006/relationships/image" Target="../media/image259.png"/><Relationship Id="rId146" Type="http://schemas.openxmlformats.org/officeDocument/2006/relationships/image" Target="../media/image263.png"/><Relationship Id="rId7" Type="http://schemas.openxmlformats.org/officeDocument/2006/relationships/image" Target="../media/image148.png"/><Relationship Id="rId71" Type="http://schemas.openxmlformats.org/officeDocument/2006/relationships/image" Target="../media/image199.png"/><Relationship Id="rId92" Type="http://schemas.openxmlformats.org/officeDocument/2006/relationships/image" Target="../media/image20.png"/><Relationship Id="rId2" Type="http://schemas.openxmlformats.org/officeDocument/2006/relationships/image" Target="../media/image144.png"/><Relationship Id="rId29" Type="http://schemas.openxmlformats.org/officeDocument/2006/relationships/image" Target="../media/image169.png"/><Relationship Id="rId24" Type="http://schemas.openxmlformats.org/officeDocument/2006/relationships/image" Target="../media/image164.png"/><Relationship Id="rId40" Type="http://schemas.openxmlformats.org/officeDocument/2006/relationships/image" Target="../media/image173.png"/><Relationship Id="rId45" Type="http://schemas.openxmlformats.org/officeDocument/2006/relationships/image" Target="../media/image94.png"/><Relationship Id="rId66" Type="http://schemas.openxmlformats.org/officeDocument/2006/relationships/image" Target="../media/image195.png"/><Relationship Id="rId87" Type="http://schemas.openxmlformats.org/officeDocument/2006/relationships/image" Target="../media/image214.png"/><Relationship Id="rId110" Type="http://schemas.openxmlformats.org/officeDocument/2006/relationships/image" Target="../media/image233.png"/><Relationship Id="rId115" Type="http://schemas.openxmlformats.org/officeDocument/2006/relationships/image" Target="../media/image17.png"/><Relationship Id="rId131" Type="http://schemas.openxmlformats.org/officeDocument/2006/relationships/image" Target="../media/image251.png"/><Relationship Id="rId136" Type="http://schemas.openxmlformats.org/officeDocument/2006/relationships/image" Target="../media/image254.png"/><Relationship Id="rId61" Type="http://schemas.openxmlformats.org/officeDocument/2006/relationships/image" Target="../media/image190.png"/><Relationship Id="rId82" Type="http://schemas.openxmlformats.org/officeDocument/2006/relationships/image" Target="../media/image209.png"/><Relationship Id="rId19" Type="http://schemas.openxmlformats.org/officeDocument/2006/relationships/image" Target="../media/image159.png"/><Relationship Id="rId14" Type="http://schemas.openxmlformats.org/officeDocument/2006/relationships/image" Target="../media/image155.png"/><Relationship Id="rId30" Type="http://schemas.openxmlformats.org/officeDocument/2006/relationships/image" Target="../media/image170.png"/><Relationship Id="rId35" Type="http://schemas.openxmlformats.org/officeDocument/2006/relationships/image" Target="../media/image41.png"/><Relationship Id="rId56" Type="http://schemas.openxmlformats.org/officeDocument/2006/relationships/image" Target="../media/image105.png"/><Relationship Id="rId77" Type="http://schemas.openxmlformats.org/officeDocument/2006/relationships/image" Target="../media/image61.png"/><Relationship Id="rId100" Type="http://schemas.openxmlformats.org/officeDocument/2006/relationships/image" Target="../media/image104.png"/><Relationship Id="rId105" Type="http://schemas.openxmlformats.org/officeDocument/2006/relationships/image" Target="../media/image228.png"/><Relationship Id="rId126" Type="http://schemas.openxmlformats.org/officeDocument/2006/relationships/image" Target="../media/image247.png"/><Relationship Id="rId147" Type="http://schemas.openxmlformats.org/officeDocument/2006/relationships/image" Target="../media/image264.png"/><Relationship Id="rId8" Type="http://schemas.openxmlformats.org/officeDocument/2006/relationships/image" Target="../media/image149.png"/><Relationship Id="rId51" Type="http://schemas.openxmlformats.org/officeDocument/2006/relationships/image" Target="../media/image182.png"/><Relationship Id="rId72" Type="http://schemas.openxmlformats.org/officeDocument/2006/relationships/image" Target="../media/image200.png"/><Relationship Id="rId93" Type="http://schemas.openxmlformats.org/officeDocument/2006/relationships/image" Target="../media/image15.png"/><Relationship Id="rId98" Type="http://schemas.openxmlformats.org/officeDocument/2006/relationships/image" Target="../media/image222.png"/><Relationship Id="rId121" Type="http://schemas.openxmlformats.org/officeDocument/2006/relationships/image" Target="../media/image242.png"/><Relationship Id="rId142" Type="http://schemas.openxmlformats.org/officeDocument/2006/relationships/image" Target="../media/image2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76.png"/><Relationship Id="rId18" Type="http://schemas.openxmlformats.org/officeDocument/2006/relationships/image" Target="../media/image281.png"/><Relationship Id="rId26" Type="http://schemas.openxmlformats.org/officeDocument/2006/relationships/image" Target="../media/image289.png"/><Relationship Id="rId39" Type="http://schemas.openxmlformats.org/officeDocument/2006/relationships/image" Target="../media/image302.png"/><Relationship Id="rId3" Type="http://schemas.openxmlformats.org/officeDocument/2006/relationships/image" Target="../media/image267.png"/><Relationship Id="rId21" Type="http://schemas.openxmlformats.org/officeDocument/2006/relationships/image" Target="../media/image284.png"/><Relationship Id="rId34" Type="http://schemas.openxmlformats.org/officeDocument/2006/relationships/image" Target="../media/image297.png"/><Relationship Id="rId7" Type="http://schemas.openxmlformats.org/officeDocument/2006/relationships/image" Target="../media/image2.png"/><Relationship Id="rId12" Type="http://schemas.openxmlformats.org/officeDocument/2006/relationships/image" Target="../media/image275.png"/><Relationship Id="rId17" Type="http://schemas.openxmlformats.org/officeDocument/2006/relationships/image" Target="../media/image280.png"/><Relationship Id="rId25" Type="http://schemas.openxmlformats.org/officeDocument/2006/relationships/image" Target="../media/image288.png"/><Relationship Id="rId33" Type="http://schemas.openxmlformats.org/officeDocument/2006/relationships/image" Target="../media/image296.png"/><Relationship Id="rId38" Type="http://schemas.openxmlformats.org/officeDocument/2006/relationships/image" Target="../media/image301.png"/><Relationship Id="rId2" Type="http://schemas.openxmlformats.org/officeDocument/2006/relationships/image" Target="../media/image266.png"/><Relationship Id="rId16" Type="http://schemas.openxmlformats.org/officeDocument/2006/relationships/image" Target="../media/image279.png"/><Relationship Id="rId20" Type="http://schemas.openxmlformats.org/officeDocument/2006/relationships/image" Target="../media/image283.png"/><Relationship Id="rId29" Type="http://schemas.openxmlformats.org/officeDocument/2006/relationships/image" Target="../media/image292.png"/><Relationship Id="rId41" Type="http://schemas.openxmlformats.org/officeDocument/2006/relationships/image" Target="../media/image3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0.png"/><Relationship Id="rId11" Type="http://schemas.openxmlformats.org/officeDocument/2006/relationships/image" Target="../media/image274.png"/><Relationship Id="rId24" Type="http://schemas.openxmlformats.org/officeDocument/2006/relationships/image" Target="../media/image287.png"/><Relationship Id="rId32" Type="http://schemas.openxmlformats.org/officeDocument/2006/relationships/image" Target="../media/image295.png"/><Relationship Id="rId37" Type="http://schemas.openxmlformats.org/officeDocument/2006/relationships/image" Target="../media/image300.png"/><Relationship Id="rId40" Type="http://schemas.openxmlformats.org/officeDocument/2006/relationships/image" Target="../media/image303.png"/><Relationship Id="rId5" Type="http://schemas.openxmlformats.org/officeDocument/2006/relationships/image" Target="../media/image269.png"/><Relationship Id="rId15" Type="http://schemas.openxmlformats.org/officeDocument/2006/relationships/image" Target="../media/image278.png"/><Relationship Id="rId23" Type="http://schemas.openxmlformats.org/officeDocument/2006/relationships/image" Target="../media/image286.png"/><Relationship Id="rId28" Type="http://schemas.openxmlformats.org/officeDocument/2006/relationships/image" Target="../media/image291.png"/><Relationship Id="rId36" Type="http://schemas.openxmlformats.org/officeDocument/2006/relationships/image" Target="../media/image299.png"/><Relationship Id="rId10" Type="http://schemas.openxmlformats.org/officeDocument/2006/relationships/image" Target="../media/image273.png"/><Relationship Id="rId19" Type="http://schemas.openxmlformats.org/officeDocument/2006/relationships/image" Target="../media/image282.png"/><Relationship Id="rId31" Type="http://schemas.openxmlformats.org/officeDocument/2006/relationships/image" Target="../media/image294.png"/><Relationship Id="rId4" Type="http://schemas.openxmlformats.org/officeDocument/2006/relationships/image" Target="../media/image268.png"/><Relationship Id="rId9" Type="http://schemas.openxmlformats.org/officeDocument/2006/relationships/image" Target="../media/image272.png"/><Relationship Id="rId14" Type="http://schemas.openxmlformats.org/officeDocument/2006/relationships/image" Target="../media/image277.png"/><Relationship Id="rId22" Type="http://schemas.openxmlformats.org/officeDocument/2006/relationships/image" Target="../media/image285.png"/><Relationship Id="rId27" Type="http://schemas.openxmlformats.org/officeDocument/2006/relationships/image" Target="../media/image290.png"/><Relationship Id="rId30" Type="http://schemas.openxmlformats.org/officeDocument/2006/relationships/image" Target="../media/image293.png"/><Relationship Id="rId35" Type="http://schemas.openxmlformats.org/officeDocument/2006/relationships/image" Target="../media/image2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7975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00" y="342900"/>
              <a:ext cx="2362200" cy="13440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47389" y="5407128"/>
              <a:ext cx="3308985" cy="939800"/>
            </a:xfrm>
            <a:custGeom>
              <a:avLst/>
              <a:gdLst/>
              <a:ahLst/>
              <a:cxnLst/>
              <a:rect l="l" t="t" r="r" b="b"/>
              <a:pathLst>
                <a:path w="3308984" h="939800">
                  <a:moveTo>
                    <a:pt x="2838907" y="0"/>
                  </a:moveTo>
                  <a:lnTo>
                    <a:pt x="469900" y="0"/>
                  </a:lnTo>
                  <a:lnTo>
                    <a:pt x="421856" y="2425"/>
                  </a:lnTo>
                  <a:lnTo>
                    <a:pt x="375200" y="9546"/>
                  </a:lnTo>
                  <a:lnTo>
                    <a:pt x="330168" y="21125"/>
                  </a:lnTo>
                  <a:lnTo>
                    <a:pt x="286996" y="36926"/>
                  </a:lnTo>
                  <a:lnTo>
                    <a:pt x="245920" y="56713"/>
                  </a:lnTo>
                  <a:lnTo>
                    <a:pt x="207177" y="80249"/>
                  </a:lnTo>
                  <a:lnTo>
                    <a:pt x="171002" y="107300"/>
                  </a:lnTo>
                  <a:lnTo>
                    <a:pt x="137633" y="137628"/>
                  </a:lnTo>
                  <a:lnTo>
                    <a:pt x="107304" y="170997"/>
                  </a:lnTo>
                  <a:lnTo>
                    <a:pt x="80253" y="207171"/>
                  </a:lnTo>
                  <a:lnTo>
                    <a:pt x="56715" y="245915"/>
                  </a:lnTo>
                  <a:lnTo>
                    <a:pt x="36928" y="286991"/>
                  </a:lnTo>
                  <a:lnTo>
                    <a:pt x="21126" y="330163"/>
                  </a:lnTo>
                  <a:lnTo>
                    <a:pt x="9546" y="375197"/>
                  </a:lnTo>
                  <a:lnTo>
                    <a:pt x="2426" y="421854"/>
                  </a:lnTo>
                  <a:lnTo>
                    <a:pt x="0" y="469900"/>
                  </a:lnTo>
                  <a:lnTo>
                    <a:pt x="2426" y="517945"/>
                  </a:lnTo>
                  <a:lnTo>
                    <a:pt x="9546" y="564602"/>
                  </a:lnTo>
                  <a:lnTo>
                    <a:pt x="21126" y="609636"/>
                  </a:lnTo>
                  <a:lnTo>
                    <a:pt x="36928" y="652808"/>
                  </a:lnTo>
                  <a:lnTo>
                    <a:pt x="56715" y="693884"/>
                  </a:lnTo>
                  <a:lnTo>
                    <a:pt x="80253" y="732628"/>
                  </a:lnTo>
                  <a:lnTo>
                    <a:pt x="107304" y="768802"/>
                  </a:lnTo>
                  <a:lnTo>
                    <a:pt x="137633" y="802171"/>
                  </a:lnTo>
                  <a:lnTo>
                    <a:pt x="171002" y="832499"/>
                  </a:lnTo>
                  <a:lnTo>
                    <a:pt x="207177" y="859550"/>
                  </a:lnTo>
                  <a:lnTo>
                    <a:pt x="245920" y="883086"/>
                  </a:lnTo>
                  <a:lnTo>
                    <a:pt x="286996" y="902873"/>
                  </a:lnTo>
                  <a:lnTo>
                    <a:pt x="330168" y="918674"/>
                  </a:lnTo>
                  <a:lnTo>
                    <a:pt x="375200" y="930253"/>
                  </a:lnTo>
                  <a:lnTo>
                    <a:pt x="421856" y="937374"/>
                  </a:lnTo>
                  <a:lnTo>
                    <a:pt x="469900" y="939800"/>
                  </a:lnTo>
                  <a:lnTo>
                    <a:pt x="2838907" y="939800"/>
                  </a:lnTo>
                  <a:lnTo>
                    <a:pt x="2886952" y="937374"/>
                  </a:lnTo>
                  <a:lnTo>
                    <a:pt x="2933610" y="930253"/>
                  </a:lnTo>
                  <a:lnTo>
                    <a:pt x="2978643" y="918674"/>
                  </a:lnTo>
                  <a:lnTo>
                    <a:pt x="3021815" y="902873"/>
                  </a:lnTo>
                  <a:lnTo>
                    <a:pt x="3062892" y="883086"/>
                  </a:lnTo>
                  <a:lnTo>
                    <a:pt x="3101635" y="859550"/>
                  </a:lnTo>
                  <a:lnTo>
                    <a:pt x="3137809" y="832499"/>
                  </a:lnTo>
                  <a:lnTo>
                    <a:pt x="3171178" y="802171"/>
                  </a:lnTo>
                  <a:lnTo>
                    <a:pt x="3201506" y="768802"/>
                  </a:lnTo>
                  <a:lnTo>
                    <a:pt x="3228557" y="732628"/>
                  </a:lnTo>
                  <a:lnTo>
                    <a:pt x="3252093" y="693884"/>
                  </a:lnTo>
                  <a:lnTo>
                    <a:pt x="3271880" y="652808"/>
                  </a:lnTo>
                  <a:lnTo>
                    <a:pt x="3287681" y="609636"/>
                  </a:lnTo>
                  <a:lnTo>
                    <a:pt x="3299260" y="564602"/>
                  </a:lnTo>
                  <a:lnTo>
                    <a:pt x="3306381" y="517945"/>
                  </a:lnTo>
                  <a:lnTo>
                    <a:pt x="3308807" y="469900"/>
                  </a:lnTo>
                  <a:lnTo>
                    <a:pt x="3306381" y="421854"/>
                  </a:lnTo>
                  <a:lnTo>
                    <a:pt x="3299260" y="375197"/>
                  </a:lnTo>
                  <a:lnTo>
                    <a:pt x="3287681" y="330163"/>
                  </a:lnTo>
                  <a:lnTo>
                    <a:pt x="3271880" y="286991"/>
                  </a:lnTo>
                  <a:lnTo>
                    <a:pt x="3252093" y="245915"/>
                  </a:lnTo>
                  <a:lnTo>
                    <a:pt x="3228557" y="207171"/>
                  </a:lnTo>
                  <a:lnTo>
                    <a:pt x="3201506" y="170997"/>
                  </a:lnTo>
                  <a:lnTo>
                    <a:pt x="3171178" y="137628"/>
                  </a:lnTo>
                  <a:lnTo>
                    <a:pt x="3137809" y="107300"/>
                  </a:lnTo>
                  <a:lnTo>
                    <a:pt x="3101635" y="80249"/>
                  </a:lnTo>
                  <a:lnTo>
                    <a:pt x="3062892" y="56713"/>
                  </a:lnTo>
                  <a:lnTo>
                    <a:pt x="3021815" y="36926"/>
                  </a:lnTo>
                  <a:lnTo>
                    <a:pt x="2978643" y="21125"/>
                  </a:lnTo>
                  <a:lnTo>
                    <a:pt x="2933610" y="9546"/>
                  </a:lnTo>
                  <a:lnTo>
                    <a:pt x="2886952" y="2425"/>
                  </a:lnTo>
                  <a:lnTo>
                    <a:pt x="2838907" y="0"/>
                  </a:lnTo>
                  <a:close/>
                </a:path>
              </a:pathLst>
            </a:custGeom>
            <a:solidFill>
              <a:srgbClr val="DAB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57993" y="5523790"/>
              <a:ext cx="1939925" cy="706755"/>
            </a:xfrm>
            <a:custGeom>
              <a:avLst/>
              <a:gdLst/>
              <a:ahLst/>
              <a:cxnLst/>
              <a:rect l="l" t="t" r="r" b="b"/>
              <a:pathLst>
                <a:path w="1939925" h="706754">
                  <a:moveTo>
                    <a:pt x="529742" y="354063"/>
                  </a:moveTo>
                  <a:lnTo>
                    <a:pt x="523862" y="307428"/>
                  </a:lnTo>
                  <a:lnTo>
                    <a:pt x="506399" y="265366"/>
                  </a:lnTo>
                  <a:lnTo>
                    <a:pt x="483679" y="235623"/>
                  </a:lnTo>
                  <a:lnTo>
                    <a:pt x="479056" y="229565"/>
                  </a:lnTo>
                  <a:lnTo>
                    <a:pt x="470750" y="223062"/>
                  </a:lnTo>
                  <a:lnTo>
                    <a:pt x="470750" y="353123"/>
                  </a:lnTo>
                  <a:lnTo>
                    <a:pt x="461492" y="399084"/>
                  </a:lnTo>
                  <a:lnTo>
                    <a:pt x="436168" y="436562"/>
                  </a:lnTo>
                  <a:lnTo>
                    <a:pt x="398627" y="461733"/>
                  </a:lnTo>
                  <a:lnTo>
                    <a:pt x="352717" y="470763"/>
                  </a:lnTo>
                  <a:lnTo>
                    <a:pt x="306895" y="461289"/>
                  </a:lnTo>
                  <a:lnTo>
                    <a:pt x="269621" y="436003"/>
                  </a:lnTo>
                  <a:lnTo>
                    <a:pt x="244627" y="398640"/>
                  </a:lnTo>
                  <a:lnTo>
                    <a:pt x="235648" y="353123"/>
                  </a:lnTo>
                  <a:lnTo>
                    <a:pt x="235724" y="352310"/>
                  </a:lnTo>
                  <a:lnTo>
                    <a:pt x="244970" y="307086"/>
                  </a:lnTo>
                  <a:lnTo>
                    <a:pt x="270179" y="269798"/>
                  </a:lnTo>
                  <a:lnTo>
                    <a:pt x="307517" y="244741"/>
                  </a:lnTo>
                  <a:lnTo>
                    <a:pt x="353275" y="235623"/>
                  </a:lnTo>
                  <a:lnTo>
                    <a:pt x="399072" y="244881"/>
                  </a:lnTo>
                  <a:lnTo>
                    <a:pt x="436384" y="270014"/>
                  </a:lnTo>
                  <a:lnTo>
                    <a:pt x="461518" y="307340"/>
                  </a:lnTo>
                  <a:lnTo>
                    <a:pt x="470750" y="353123"/>
                  </a:lnTo>
                  <a:lnTo>
                    <a:pt x="470750" y="223062"/>
                  </a:lnTo>
                  <a:lnTo>
                    <a:pt x="443484" y="201701"/>
                  </a:lnTo>
                  <a:lnTo>
                    <a:pt x="401370" y="183489"/>
                  </a:lnTo>
                  <a:lnTo>
                    <a:pt x="354380" y="176631"/>
                  </a:lnTo>
                  <a:lnTo>
                    <a:pt x="307670" y="182410"/>
                  </a:lnTo>
                  <a:lnTo>
                    <a:pt x="265480" y="199885"/>
                  </a:lnTo>
                  <a:lnTo>
                    <a:pt x="229539" y="227317"/>
                  </a:lnTo>
                  <a:lnTo>
                    <a:pt x="201599" y="263004"/>
                  </a:lnTo>
                  <a:lnTo>
                    <a:pt x="183375" y="305231"/>
                  </a:lnTo>
                  <a:lnTo>
                    <a:pt x="176606" y="352310"/>
                  </a:lnTo>
                  <a:lnTo>
                    <a:pt x="182460" y="398640"/>
                  </a:lnTo>
                  <a:lnTo>
                    <a:pt x="199948" y="440994"/>
                  </a:lnTo>
                  <a:lnTo>
                    <a:pt x="227304" y="476808"/>
                  </a:lnTo>
                  <a:lnTo>
                    <a:pt x="262864" y="504672"/>
                  </a:lnTo>
                  <a:lnTo>
                    <a:pt x="304977" y="522884"/>
                  </a:lnTo>
                  <a:lnTo>
                    <a:pt x="351942" y="529755"/>
                  </a:lnTo>
                  <a:lnTo>
                    <a:pt x="398653" y="523963"/>
                  </a:lnTo>
                  <a:lnTo>
                    <a:pt x="440842" y="506488"/>
                  </a:lnTo>
                  <a:lnTo>
                    <a:pt x="476783" y="479044"/>
                  </a:lnTo>
                  <a:lnTo>
                    <a:pt x="504736" y="443357"/>
                  </a:lnTo>
                  <a:lnTo>
                    <a:pt x="522973" y="401116"/>
                  </a:lnTo>
                  <a:lnTo>
                    <a:pt x="529742" y="354063"/>
                  </a:lnTo>
                  <a:close/>
                </a:path>
                <a:path w="1939925" h="706754">
                  <a:moveTo>
                    <a:pt x="706361" y="162801"/>
                  </a:moveTo>
                  <a:lnTo>
                    <a:pt x="703541" y="150050"/>
                  </a:lnTo>
                  <a:lnTo>
                    <a:pt x="700887" y="137236"/>
                  </a:lnTo>
                  <a:lnTo>
                    <a:pt x="697788" y="124599"/>
                  </a:lnTo>
                  <a:lnTo>
                    <a:pt x="693635" y="112407"/>
                  </a:lnTo>
                  <a:lnTo>
                    <a:pt x="671080" y="71323"/>
                  </a:lnTo>
                  <a:lnTo>
                    <a:pt x="659371" y="58877"/>
                  </a:lnTo>
                  <a:lnTo>
                    <a:pt x="647407" y="46164"/>
                  </a:lnTo>
                  <a:lnTo>
                    <a:pt x="647407" y="180771"/>
                  </a:lnTo>
                  <a:lnTo>
                    <a:pt x="647357" y="353212"/>
                  </a:lnTo>
                  <a:lnTo>
                    <a:pt x="647090" y="353212"/>
                  </a:lnTo>
                  <a:lnTo>
                    <a:pt x="647166" y="399072"/>
                  </a:lnTo>
                  <a:lnTo>
                    <a:pt x="647268" y="490804"/>
                  </a:lnTo>
                  <a:lnTo>
                    <a:pt x="646899" y="536676"/>
                  </a:lnTo>
                  <a:lnTo>
                    <a:pt x="638683" y="575005"/>
                  </a:lnTo>
                  <a:lnTo>
                    <a:pt x="617397" y="608317"/>
                  </a:lnTo>
                  <a:lnTo>
                    <a:pt x="586409" y="633044"/>
                  </a:lnTo>
                  <a:lnTo>
                    <a:pt x="549109" y="645680"/>
                  </a:lnTo>
                  <a:lnTo>
                    <a:pt x="328320" y="647458"/>
                  </a:lnTo>
                  <a:lnTo>
                    <a:pt x="180225" y="647369"/>
                  </a:lnTo>
                  <a:lnTo>
                    <a:pt x="114147" y="629894"/>
                  </a:lnTo>
                  <a:lnTo>
                    <a:pt x="69481" y="578154"/>
                  </a:lnTo>
                  <a:lnTo>
                    <a:pt x="59093" y="531469"/>
                  </a:lnTo>
                  <a:lnTo>
                    <a:pt x="59194" y="222275"/>
                  </a:lnTo>
                  <a:lnTo>
                    <a:pt x="59461" y="170751"/>
                  </a:lnTo>
                  <a:lnTo>
                    <a:pt x="67424" y="131749"/>
                  </a:lnTo>
                  <a:lnTo>
                    <a:pt x="88607" y="98209"/>
                  </a:lnTo>
                  <a:lnTo>
                    <a:pt x="119748" y="73418"/>
                  </a:lnTo>
                  <a:lnTo>
                    <a:pt x="157607" y="60655"/>
                  </a:lnTo>
                  <a:lnTo>
                    <a:pt x="432244" y="58966"/>
                  </a:lnTo>
                  <a:lnTo>
                    <a:pt x="527875" y="59105"/>
                  </a:lnTo>
                  <a:lnTo>
                    <a:pt x="592797" y="76733"/>
                  </a:lnTo>
                  <a:lnTo>
                    <a:pt x="636765" y="127914"/>
                  </a:lnTo>
                  <a:lnTo>
                    <a:pt x="646912" y="167068"/>
                  </a:lnTo>
                  <a:lnTo>
                    <a:pt x="647407" y="180771"/>
                  </a:lnTo>
                  <a:lnTo>
                    <a:pt x="647407" y="46164"/>
                  </a:lnTo>
                  <a:lnTo>
                    <a:pt x="603377" y="16395"/>
                  </a:lnTo>
                  <a:lnTo>
                    <a:pt x="558419" y="2641"/>
                  </a:lnTo>
                  <a:lnTo>
                    <a:pt x="543572" y="0"/>
                  </a:lnTo>
                  <a:lnTo>
                    <a:pt x="162788" y="0"/>
                  </a:lnTo>
                  <a:lnTo>
                    <a:pt x="150177" y="2781"/>
                  </a:lnTo>
                  <a:lnTo>
                    <a:pt x="137502" y="5410"/>
                  </a:lnTo>
                  <a:lnTo>
                    <a:pt x="71551" y="35090"/>
                  </a:lnTo>
                  <a:lnTo>
                    <a:pt x="39319" y="65290"/>
                  </a:lnTo>
                  <a:lnTo>
                    <a:pt x="16357" y="103047"/>
                  </a:lnTo>
                  <a:lnTo>
                    <a:pt x="2755" y="148285"/>
                  </a:lnTo>
                  <a:lnTo>
                    <a:pt x="0" y="524675"/>
                  </a:lnTo>
                  <a:lnTo>
                    <a:pt x="4635" y="569023"/>
                  </a:lnTo>
                  <a:lnTo>
                    <a:pt x="18605" y="608698"/>
                  </a:lnTo>
                  <a:lnTo>
                    <a:pt x="42011" y="643610"/>
                  </a:lnTo>
                  <a:lnTo>
                    <a:pt x="74942" y="673646"/>
                  </a:lnTo>
                  <a:lnTo>
                    <a:pt x="123583" y="698309"/>
                  </a:lnTo>
                  <a:lnTo>
                    <a:pt x="177609" y="706335"/>
                  </a:lnTo>
                  <a:lnTo>
                    <a:pt x="378206" y="706488"/>
                  </a:lnTo>
                  <a:lnTo>
                    <a:pt x="528662" y="706297"/>
                  </a:lnTo>
                  <a:lnTo>
                    <a:pt x="574014" y="700532"/>
                  </a:lnTo>
                  <a:lnTo>
                    <a:pt x="615111" y="684225"/>
                  </a:lnTo>
                  <a:lnTo>
                    <a:pt x="650430" y="658482"/>
                  </a:lnTo>
                  <a:lnTo>
                    <a:pt x="678497" y="624420"/>
                  </a:lnTo>
                  <a:lnTo>
                    <a:pt x="697814" y="583133"/>
                  </a:lnTo>
                  <a:lnTo>
                    <a:pt x="704430" y="553542"/>
                  </a:lnTo>
                  <a:lnTo>
                    <a:pt x="706348" y="543598"/>
                  </a:lnTo>
                  <a:lnTo>
                    <a:pt x="706361" y="162801"/>
                  </a:lnTo>
                  <a:close/>
                </a:path>
                <a:path w="1939925" h="706754">
                  <a:moveTo>
                    <a:pt x="1939848" y="83083"/>
                  </a:moveTo>
                  <a:lnTo>
                    <a:pt x="1937448" y="73291"/>
                  </a:lnTo>
                  <a:lnTo>
                    <a:pt x="1935022" y="65786"/>
                  </a:lnTo>
                  <a:lnTo>
                    <a:pt x="1934375" y="63779"/>
                  </a:lnTo>
                  <a:lnTo>
                    <a:pt x="1901952" y="24511"/>
                  </a:lnTo>
                  <a:lnTo>
                    <a:pt x="1886610" y="17335"/>
                  </a:lnTo>
                  <a:lnTo>
                    <a:pt x="1886610" y="97231"/>
                  </a:lnTo>
                  <a:lnTo>
                    <a:pt x="1886610" y="609574"/>
                  </a:lnTo>
                  <a:lnTo>
                    <a:pt x="1884680" y="623201"/>
                  </a:lnTo>
                  <a:lnTo>
                    <a:pt x="1878876" y="632929"/>
                  </a:lnTo>
                  <a:lnTo>
                    <a:pt x="1869198" y="638746"/>
                  </a:lnTo>
                  <a:lnTo>
                    <a:pt x="1855635" y="640689"/>
                  </a:lnTo>
                  <a:lnTo>
                    <a:pt x="1708556" y="640689"/>
                  </a:lnTo>
                  <a:lnTo>
                    <a:pt x="1708556" y="423887"/>
                  </a:lnTo>
                  <a:lnTo>
                    <a:pt x="1790471" y="423887"/>
                  </a:lnTo>
                  <a:lnTo>
                    <a:pt x="1804085" y="341350"/>
                  </a:lnTo>
                  <a:lnTo>
                    <a:pt x="1708873" y="341350"/>
                  </a:lnTo>
                  <a:lnTo>
                    <a:pt x="1708696" y="325196"/>
                  </a:lnTo>
                  <a:lnTo>
                    <a:pt x="1708442" y="309232"/>
                  </a:lnTo>
                  <a:lnTo>
                    <a:pt x="1713064" y="264134"/>
                  </a:lnTo>
                  <a:lnTo>
                    <a:pt x="1748332" y="244195"/>
                  </a:lnTo>
                  <a:lnTo>
                    <a:pt x="1760143" y="244043"/>
                  </a:lnTo>
                  <a:lnTo>
                    <a:pt x="1775218" y="244043"/>
                  </a:lnTo>
                  <a:lnTo>
                    <a:pt x="1802422" y="244106"/>
                  </a:lnTo>
                  <a:lnTo>
                    <a:pt x="1802422" y="162547"/>
                  </a:lnTo>
                  <a:lnTo>
                    <a:pt x="1802168" y="162331"/>
                  </a:lnTo>
                  <a:lnTo>
                    <a:pt x="1801825" y="161810"/>
                  </a:lnTo>
                  <a:lnTo>
                    <a:pt x="1780578" y="161696"/>
                  </a:lnTo>
                  <a:lnTo>
                    <a:pt x="1759648" y="161328"/>
                  </a:lnTo>
                  <a:lnTo>
                    <a:pt x="1738782" y="162140"/>
                  </a:lnTo>
                  <a:lnTo>
                    <a:pt x="1682076" y="181089"/>
                  </a:lnTo>
                  <a:lnTo>
                    <a:pt x="1653476" y="206552"/>
                  </a:lnTo>
                  <a:lnTo>
                    <a:pt x="1634172" y="239598"/>
                  </a:lnTo>
                  <a:lnTo>
                    <a:pt x="1626133" y="277901"/>
                  </a:lnTo>
                  <a:lnTo>
                    <a:pt x="1625752" y="291693"/>
                  </a:lnTo>
                  <a:lnTo>
                    <a:pt x="1625790" y="341083"/>
                  </a:lnTo>
                  <a:lnTo>
                    <a:pt x="1546301" y="341083"/>
                  </a:lnTo>
                  <a:lnTo>
                    <a:pt x="1546301" y="423456"/>
                  </a:lnTo>
                  <a:lnTo>
                    <a:pt x="1625346" y="423456"/>
                  </a:lnTo>
                  <a:lnTo>
                    <a:pt x="1625346" y="640410"/>
                  </a:lnTo>
                  <a:lnTo>
                    <a:pt x="1623098" y="640499"/>
                  </a:lnTo>
                  <a:lnTo>
                    <a:pt x="1620951" y="640676"/>
                  </a:lnTo>
                  <a:lnTo>
                    <a:pt x="1531848" y="640689"/>
                  </a:lnTo>
                  <a:lnTo>
                    <a:pt x="1342669" y="640689"/>
                  </a:lnTo>
                  <a:lnTo>
                    <a:pt x="1329093" y="638746"/>
                  </a:lnTo>
                  <a:lnTo>
                    <a:pt x="1319428" y="632917"/>
                  </a:lnTo>
                  <a:lnTo>
                    <a:pt x="1313637" y="623201"/>
                  </a:lnTo>
                  <a:lnTo>
                    <a:pt x="1311706" y="609574"/>
                  </a:lnTo>
                  <a:lnTo>
                    <a:pt x="1311706" y="97231"/>
                  </a:lnTo>
                  <a:lnTo>
                    <a:pt x="1313624" y="83362"/>
                  </a:lnTo>
                  <a:lnTo>
                    <a:pt x="1319428" y="73545"/>
                  </a:lnTo>
                  <a:lnTo>
                    <a:pt x="1329194" y="67716"/>
                  </a:lnTo>
                  <a:lnTo>
                    <a:pt x="1342999" y="65786"/>
                  </a:lnTo>
                  <a:lnTo>
                    <a:pt x="1855330" y="65786"/>
                  </a:lnTo>
                  <a:lnTo>
                    <a:pt x="1869135" y="67716"/>
                  </a:lnTo>
                  <a:lnTo>
                    <a:pt x="1878888" y="73545"/>
                  </a:lnTo>
                  <a:lnTo>
                    <a:pt x="1884692" y="83362"/>
                  </a:lnTo>
                  <a:lnTo>
                    <a:pt x="1886610" y="97231"/>
                  </a:lnTo>
                  <a:lnTo>
                    <a:pt x="1886610" y="17335"/>
                  </a:lnTo>
                  <a:lnTo>
                    <a:pt x="1872373" y="13665"/>
                  </a:lnTo>
                  <a:lnTo>
                    <a:pt x="1871319" y="13500"/>
                  </a:lnTo>
                  <a:lnTo>
                    <a:pt x="1870329" y="12928"/>
                  </a:lnTo>
                  <a:lnTo>
                    <a:pt x="1869313" y="12547"/>
                  </a:lnTo>
                  <a:lnTo>
                    <a:pt x="1329004" y="12547"/>
                  </a:lnTo>
                  <a:lnTo>
                    <a:pt x="1289697" y="29171"/>
                  </a:lnTo>
                  <a:lnTo>
                    <a:pt x="1261211" y="72021"/>
                  </a:lnTo>
                  <a:lnTo>
                    <a:pt x="1258493" y="611289"/>
                  </a:lnTo>
                  <a:lnTo>
                    <a:pt x="1262214" y="637413"/>
                  </a:lnTo>
                  <a:lnTo>
                    <a:pt x="1289888" y="677608"/>
                  </a:lnTo>
                  <a:lnTo>
                    <a:pt x="1325905" y="692619"/>
                  </a:lnTo>
                  <a:lnTo>
                    <a:pt x="1651050" y="693940"/>
                  </a:lnTo>
                  <a:lnTo>
                    <a:pt x="1858581" y="693877"/>
                  </a:lnTo>
                  <a:lnTo>
                    <a:pt x="1887270" y="689025"/>
                  </a:lnTo>
                  <a:lnTo>
                    <a:pt x="1911184" y="675398"/>
                  </a:lnTo>
                  <a:lnTo>
                    <a:pt x="1928812" y="654316"/>
                  </a:lnTo>
                  <a:lnTo>
                    <a:pt x="1933740" y="640689"/>
                  </a:lnTo>
                  <a:lnTo>
                    <a:pt x="1938642" y="627138"/>
                  </a:lnTo>
                  <a:lnTo>
                    <a:pt x="1938883" y="625856"/>
                  </a:lnTo>
                  <a:lnTo>
                    <a:pt x="1939442" y="624636"/>
                  </a:lnTo>
                  <a:lnTo>
                    <a:pt x="1939848" y="623392"/>
                  </a:lnTo>
                  <a:lnTo>
                    <a:pt x="1939848" y="83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05771" y="6559006"/>
              <a:ext cx="88099" cy="880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47891" y="3225621"/>
              <a:ext cx="6026150" cy="1012190"/>
            </a:xfrm>
            <a:custGeom>
              <a:avLst/>
              <a:gdLst/>
              <a:ahLst/>
              <a:cxnLst/>
              <a:rect l="l" t="t" r="r" b="b"/>
              <a:pathLst>
                <a:path w="6026150" h="1012189">
                  <a:moveTo>
                    <a:pt x="754380" y="95250"/>
                  </a:moveTo>
                  <a:lnTo>
                    <a:pt x="725170" y="95250"/>
                  </a:lnTo>
                  <a:lnTo>
                    <a:pt x="722109" y="120065"/>
                  </a:lnTo>
                  <a:lnTo>
                    <a:pt x="718032" y="139865"/>
                  </a:lnTo>
                  <a:lnTo>
                    <a:pt x="712914" y="154660"/>
                  </a:lnTo>
                  <a:lnTo>
                    <a:pt x="706755" y="164465"/>
                  </a:lnTo>
                  <a:lnTo>
                    <a:pt x="699338" y="169659"/>
                  </a:lnTo>
                  <a:lnTo>
                    <a:pt x="690410" y="170662"/>
                  </a:lnTo>
                  <a:lnTo>
                    <a:pt x="679970" y="167436"/>
                  </a:lnTo>
                  <a:lnTo>
                    <a:pt x="668020" y="160020"/>
                  </a:lnTo>
                  <a:lnTo>
                    <a:pt x="646315" y="144030"/>
                  </a:lnTo>
                  <a:lnTo>
                    <a:pt x="623100" y="129070"/>
                  </a:lnTo>
                  <a:lnTo>
                    <a:pt x="572135" y="102235"/>
                  </a:lnTo>
                  <a:lnTo>
                    <a:pt x="510692" y="83654"/>
                  </a:lnTo>
                  <a:lnTo>
                    <a:pt x="434340" y="77470"/>
                  </a:lnTo>
                  <a:lnTo>
                    <a:pt x="384708" y="79857"/>
                  </a:lnTo>
                  <a:lnTo>
                    <a:pt x="337413" y="87020"/>
                  </a:lnTo>
                  <a:lnTo>
                    <a:pt x="292455" y="98958"/>
                  </a:lnTo>
                  <a:lnTo>
                    <a:pt x="249834" y="115671"/>
                  </a:lnTo>
                  <a:lnTo>
                    <a:pt x="209550" y="137160"/>
                  </a:lnTo>
                  <a:lnTo>
                    <a:pt x="172110" y="162915"/>
                  </a:lnTo>
                  <a:lnTo>
                    <a:pt x="138023" y="192430"/>
                  </a:lnTo>
                  <a:lnTo>
                    <a:pt x="107289" y="225704"/>
                  </a:lnTo>
                  <a:lnTo>
                    <a:pt x="79908" y="262737"/>
                  </a:lnTo>
                  <a:lnTo>
                    <a:pt x="55880" y="303530"/>
                  </a:lnTo>
                  <a:lnTo>
                    <a:pt x="35763" y="347624"/>
                  </a:lnTo>
                  <a:lnTo>
                    <a:pt x="20116" y="394563"/>
                  </a:lnTo>
                  <a:lnTo>
                    <a:pt x="8940" y="444360"/>
                  </a:lnTo>
                  <a:lnTo>
                    <a:pt x="2235" y="496989"/>
                  </a:lnTo>
                  <a:lnTo>
                    <a:pt x="0" y="552450"/>
                  </a:lnTo>
                  <a:lnTo>
                    <a:pt x="2159" y="608685"/>
                  </a:lnTo>
                  <a:lnTo>
                    <a:pt x="8636" y="661568"/>
                  </a:lnTo>
                  <a:lnTo>
                    <a:pt x="19431" y="711098"/>
                  </a:lnTo>
                  <a:lnTo>
                    <a:pt x="34544" y="757275"/>
                  </a:lnTo>
                  <a:lnTo>
                    <a:pt x="53975" y="800100"/>
                  </a:lnTo>
                  <a:lnTo>
                    <a:pt x="83705" y="848525"/>
                  </a:lnTo>
                  <a:lnTo>
                    <a:pt x="118897" y="890917"/>
                  </a:lnTo>
                  <a:lnTo>
                    <a:pt x="159575" y="927265"/>
                  </a:lnTo>
                  <a:lnTo>
                    <a:pt x="205740" y="957580"/>
                  </a:lnTo>
                  <a:lnTo>
                    <a:pt x="246126" y="977239"/>
                  </a:lnTo>
                  <a:lnTo>
                    <a:pt x="289052" y="992530"/>
                  </a:lnTo>
                  <a:lnTo>
                    <a:pt x="334518" y="1003452"/>
                  </a:lnTo>
                  <a:lnTo>
                    <a:pt x="382524" y="1010005"/>
                  </a:lnTo>
                  <a:lnTo>
                    <a:pt x="433070" y="1012190"/>
                  </a:lnTo>
                  <a:lnTo>
                    <a:pt x="472478" y="1010640"/>
                  </a:lnTo>
                  <a:lnTo>
                    <a:pt x="540105" y="998258"/>
                  </a:lnTo>
                  <a:lnTo>
                    <a:pt x="594321" y="974521"/>
                  </a:lnTo>
                  <a:lnTo>
                    <a:pt x="644169" y="945642"/>
                  </a:lnTo>
                  <a:lnTo>
                    <a:pt x="668020" y="929640"/>
                  </a:lnTo>
                  <a:lnTo>
                    <a:pt x="680999" y="922731"/>
                  </a:lnTo>
                  <a:lnTo>
                    <a:pt x="691984" y="919797"/>
                  </a:lnTo>
                  <a:lnTo>
                    <a:pt x="701001" y="920826"/>
                  </a:lnTo>
                  <a:lnTo>
                    <a:pt x="708025" y="925830"/>
                  </a:lnTo>
                  <a:lnTo>
                    <a:pt x="713625" y="935367"/>
                  </a:lnTo>
                  <a:lnTo>
                    <a:pt x="718337" y="949972"/>
                  </a:lnTo>
                  <a:lnTo>
                    <a:pt x="722198" y="969645"/>
                  </a:lnTo>
                  <a:lnTo>
                    <a:pt x="725170" y="994410"/>
                  </a:lnTo>
                  <a:lnTo>
                    <a:pt x="754380" y="994410"/>
                  </a:lnTo>
                  <a:lnTo>
                    <a:pt x="752157" y="939012"/>
                  </a:lnTo>
                  <a:lnTo>
                    <a:pt x="750570" y="871855"/>
                  </a:lnTo>
                  <a:lnTo>
                    <a:pt x="749617" y="787247"/>
                  </a:lnTo>
                  <a:lnTo>
                    <a:pt x="749300" y="679450"/>
                  </a:lnTo>
                  <a:lnTo>
                    <a:pt x="720090" y="679450"/>
                  </a:lnTo>
                  <a:lnTo>
                    <a:pt x="715251" y="721080"/>
                  </a:lnTo>
                  <a:lnTo>
                    <a:pt x="703186" y="791260"/>
                  </a:lnTo>
                  <a:lnTo>
                    <a:pt x="686676" y="845223"/>
                  </a:lnTo>
                  <a:lnTo>
                    <a:pt x="658101" y="890625"/>
                  </a:lnTo>
                  <a:lnTo>
                    <a:pt x="621830" y="927823"/>
                  </a:lnTo>
                  <a:lnTo>
                    <a:pt x="581190" y="955128"/>
                  </a:lnTo>
                  <a:lnTo>
                    <a:pt x="532930" y="972985"/>
                  </a:lnTo>
                  <a:lnTo>
                    <a:pt x="484657" y="981862"/>
                  </a:lnTo>
                  <a:lnTo>
                    <a:pt x="461010" y="982980"/>
                  </a:lnTo>
                  <a:lnTo>
                    <a:pt x="428980" y="980922"/>
                  </a:lnTo>
                  <a:lnTo>
                    <a:pt x="370878" y="964412"/>
                  </a:lnTo>
                  <a:lnTo>
                    <a:pt x="320751" y="931824"/>
                  </a:lnTo>
                  <a:lnTo>
                    <a:pt x="278841" y="885786"/>
                  </a:lnTo>
                  <a:lnTo>
                    <a:pt x="245186" y="827087"/>
                  </a:lnTo>
                  <a:lnTo>
                    <a:pt x="219786" y="757872"/>
                  </a:lnTo>
                  <a:lnTo>
                    <a:pt x="210185" y="719455"/>
                  </a:lnTo>
                  <a:lnTo>
                    <a:pt x="202692" y="678942"/>
                  </a:lnTo>
                  <a:lnTo>
                    <a:pt x="197332" y="636752"/>
                  </a:lnTo>
                  <a:lnTo>
                    <a:pt x="194119" y="592899"/>
                  </a:lnTo>
                  <a:lnTo>
                    <a:pt x="193040" y="547370"/>
                  </a:lnTo>
                  <a:lnTo>
                    <a:pt x="194030" y="502920"/>
                  </a:lnTo>
                  <a:lnTo>
                    <a:pt x="197002" y="459740"/>
                  </a:lnTo>
                  <a:lnTo>
                    <a:pt x="201968" y="417830"/>
                  </a:lnTo>
                  <a:lnTo>
                    <a:pt x="208915" y="377190"/>
                  </a:lnTo>
                  <a:lnTo>
                    <a:pt x="217881" y="338416"/>
                  </a:lnTo>
                  <a:lnTo>
                    <a:pt x="242011" y="268249"/>
                  </a:lnTo>
                  <a:lnTo>
                    <a:pt x="274396" y="208292"/>
                  </a:lnTo>
                  <a:lnTo>
                    <a:pt x="315036" y="160667"/>
                  </a:lnTo>
                  <a:lnTo>
                    <a:pt x="363969" y="126326"/>
                  </a:lnTo>
                  <a:lnTo>
                    <a:pt x="421436" y="108864"/>
                  </a:lnTo>
                  <a:lnTo>
                    <a:pt x="453390" y="106680"/>
                  </a:lnTo>
                  <a:lnTo>
                    <a:pt x="479145" y="107835"/>
                  </a:lnTo>
                  <a:lnTo>
                    <a:pt x="528993" y="117043"/>
                  </a:lnTo>
                  <a:lnTo>
                    <a:pt x="576072" y="135534"/>
                  </a:lnTo>
                  <a:lnTo>
                    <a:pt x="617029" y="163791"/>
                  </a:lnTo>
                  <a:lnTo>
                    <a:pt x="648208" y="194475"/>
                  </a:lnTo>
                  <a:lnTo>
                    <a:pt x="678815" y="234950"/>
                  </a:lnTo>
                  <a:lnTo>
                    <a:pt x="698703" y="282930"/>
                  </a:lnTo>
                  <a:lnTo>
                    <a:pt x="707948" y="322148"/>
                  </a:lnTo>
                  <a:lnTo>
                    <a:pt x="716203" y="370090"/>
                  </a:lnTo>
                  <a:lnTo>
                    <a:pt x="720090" y="397510"/>
                  </a:lnTo>
                  <a:lnTo>
                    <a:pt x="749300" y="397510"/>
                  </a:lnTo>
                  <a:lnTo>
                    <a:pt x="749376" y="343141"/>
                  </a:lnTo>
                  <a:lnTo>
                    <a:pt x="750011" y="251066"/>
                  </a:lnTo>
                  <a:lnTo>
                    <a:pt x="751281" y="179793"/>
                  </a:lnTo>
                  <a:lnTo>
                    <a:pt x="753186" y="120738"/>
                  </a:lnTo>
                  <a:lnTo>
                    <a:pt x="754380" y="95250"/>
                  </a:lnTo>
                  <a:close/>
                </a:path>
                <a:path w="6026150" h="1012189">
                  <a:moveTo>
                    <a:pt x="1577340" y="967740"/>
                  </a:moveTo>
                  <a:lnTo>
                    <a:pt x="1537169" y="962977"/>
                  </a:lnTo>
                  <a:lnTo>
                    <a:pt x="1502041" y="937031"/>
                  </a:lnTo>
                  <a:lnTo>
                    <a:pt x="1490980" y="876300"/>
                  </a:lnTo>
                  <a:lnTo>
                    <a:pt x="1490980" y="534670"/>
                  </a:lnTo>
                  <a:lnTo>
                    <a:pt x="1490383" y="503961"/>
                  </a:lnTo>
                  <a:lnTo>
                    <a:pt x="1485620" y="452526"/>
                  </a:lnTo>
                  <a:lnTo>
                    <a:pt x="1475930" y="413626"/>
                  </a:lnTo>
                  <a:lnTo>
                    <a:pt x="1450340" y="369570"/>
                  </a:lnTo>
                  <a:lnTo>
                    <a:pt x="1412709" y="341477"/>
                  </a:lnTo>
                  <a:lnTo>
                    <a:pt x="1359204" y="323532"/>
                  </a:lnTo>
                  <a:lnTo>
                    <a:pt x="1311910" y="320040"/>
                  </a:lnTo>
                  <a:lnTo>
                    <a:pt x="1279474" y="321868"/>
                  </a:lnTo>
                  <a:lnTo>
                    <a:pt x="1218196" y="336473"/>
                  </a:lnTo>
                  <a:lnTo>
                    <a:pt x="1162634" y="366483"/>
                  </a:lnTo>
                  <a:lnTo>
                    <a:pt x="1118501" y="416648"/>
                  </a:lnTo>
                  <a:lnTo>
                    <a:pt x="1101090" y="449580"/>
                  </a:lnTo>
                  <a:lnTo>
                    <a:pt x="1101090" y="0"/>
                  </a:lnTo>
                  <a:lnTo>
                    <a:pt x="1044168" y="10845"/>
                  </a:lnTo>
                  <a:lnTo>
                    <a:pt x="1002258" y="15290"/>
                  </a:lnTo>
                  <a:lnTo>
                    <a:pt x="957173" y="17513"/>
                  </a:lnTo>
                  <a:lnTo>
                    <a:pt x="933450" y="17780"/>
                  </a:lnTo>
                  <a:lnTo>
                    <a:pt x="914234" y="17551"/>
                  </a:lnTo>
                  <a:lnTo>
                    <a:pt x="894715" y="16827"/>
                  </a:lnTo>
                  <a:lnTo>
                    <a:pt x="874864" y="15646"/>
                  </a:lnTo>
                  <a:lnTo>
                    <a:pt x="854710" y="13970"/>
                  </a:lnTo>
                  <a:lnTo>
                    <a:pt x="854710" y="40640"/>
                  </a:lnTo>
                  <a:lnTo>
                    <a:pt x="896454" y="47472"/>
                  </a:lnTo>
                  <a:lnTo>
                    <a:pt x="930706" y="83464"/>
                  </a:lnTo>
                  <a:lnTo>
                    <a:pt x="939914" y="125691"/>
                  </a:lnTo>
                  <a:lnTo>
                    <a:pt x="941070" y="152400"/>
                  </a:lnTo>
                  <a:lnTo>
                    <a:pt x="941070" y="876300"/>
                  </a:lnTo>
                  <a:lnTo>
                    <a:pt x="936142" y="921067"/>
                  </a:lnTo>
                  <a:lnTo>
                    <a:pt x="909828" y="957033"/>
                  </a:lnTo>
                  <a:lnTo>
                    <a:pt x="854710" y="967740"/>
                  </a:lnTo>
                  <a:lnTo>
                    <a:pt x="854710" y="994410"/>
                  </a:lnTo>
                  <a:lnTo>
                    <a:pt x="927735" y="991235"/>
                  </a:lnTo>
                  <a:lnTo>
                    <a:pt x="975829" y="989812"/>
                  </a:lnTo>
                  <a:lnTo>
                    <a:pt x="1022350" y="989330"/>
                  </a:lnTo>
                  <a:lnTo>
                    <a:pt x="1067269" y="989812"/>
                  </a:lnTo>
                  <a:lnTo>
                    <a:pt x="1110615" y="991235"/>
                  </a:lnTo>
                  <a:lnTo>
                    <a:pt x="1174750" y="994410"/>
                  </a:lnTo>
                  <a:lnTo>
                    <a:pt x="1174750" y="967740"/>
                  </a:lnTo>
                  <a:lnTo>
                    <a:pt x="1128191" y="957033"/>
                  </a:lnTo>
                  <a:lnTo>
                    <a:pt x="1105369" y="921067"/>
                  </a:lnTo>
                  <a:lnTo>
                    <a:pt x="1101090" y="876300"/>
                  </a:lnTo>
                  <a:lnTo>
                    <a:pt x="1101090" y="546100"/>
                  </a:lnTo>
                  <a:lnTo>
                    <a:pt x="1105852" y="498005"/>
                  </a:lnTo>
                  <a:lnTo>
                    <a:pt x="1120140" y="455295"/>
                  </a:lnTo>
                  <a:lnTo>
                    <a:pt x="1142517" y="419735"/>
                  </a:lnTo>
                  <a:lnTo>
                    <a:pt x="1171575" y="393065"/>
                  </a:lnTo>
                  <a:lnTo>
                    <a:pt x="1206017" y="376402"/>
                  </a:lnTo>
                  <a:lnTo>
                    <a:pt x="1244600" y="370840"/>
                  </a:lnTo>
                  <a:lnTo>
                    <a:pt x="1261859" y="371830"/>
                  </a:lnTo>
                  <a:lnTo>
                    <a:pt x="1299845" y="386715"/>
                  </a:lnTo>
                  <a:lnTo>
                    <a:pt x="1324610" y="429895"/>
                  </a:lnTo>
                  <a:lnTo>
                    <a:pt x="1330553" y="474789"/>
                  </a:lnTo>
                  <a:lnTo>
                    <a:pt x="1330960" y="491490"/>
                  </a:lnTo>
                  <a:lnTo>
                    <a:pt x="1330960" y="876300"/>
                  </a:lnTo>
                  <a:lnTo>
                    <a:pt x="1326819" y="921067"/>
                  </a:lnTo>
                  <a:lnTo>
                    <a:pt x="1304683" y="957033"/>
                  </a:lnTo>
                  <a:lnTo>
                    <a:pt x="1257300" y="967740"/>
                  </a:lnTo>
                  <a:lnTo>
                    <a:pt x="1257300" y="994410"/>
                  </a:lnTo>
                  <a:lnTo>
                    <a:pt x="1324610" y="991235"/>
                  </a:lnTo>
                  <a:lnTo>
                    <a:pt x="1369377" y="989812"/>
                  </a:lnTo>
                  <a:lnTo>
                    <a:pt x="1414780" y="989330"/>
                  </a:lnTo>
                  <a:lnTo>
                    <a:pt x="1460817" y="989812"/>
                  </a:lnTo>
                  <a:lnTo>
                    <a:pt x="1507490" y="991235"/>
                  </a:lnTo>
                  <a:lnTo>
                    <a:pt x="1577340" y="994410"/>
                  </a:lnTo>
                  <a:lnTo>
                    <a:pt x="1577340" y="967740"/>
                  </a:lnTo>
                  <a:close/>
                </a:path>
                <a:path w="6026150" h="1012189">
                  <a:moveTo>
                    <a:pt x="2254237" y="666750"/>
                  </a:moveTo>
                  <a:lnTo>
                    <a:pt x="2251735" y="607542"/>
                  </a:lnTo>
                  <a:lnTo>
                    <a:pt x="2244242" y="554355"/>
                  </a:lnTo>
                  <a:lnTo>
                    <a:pt x="2231733" y="507212"/>
                  </a:lnTo>
                  <a:lnTo>
                    <a:pt x="2214232" y="466090"/>
                  </a:lnTo>
                  <a:lnTo>
                    <a:pt x="2192477" y="430568"/>
                  </a:lnTo>
                  <a:lnTo>
                    <a:pt x="2167242" y="400215"/>
                  </a:lnTo>
                  <a:lnTo>
                    <a:pt x="2138502" y="375005"/>
                  </a:lnTo>
                  <a:lnTo>
                    <a:pt x="2085327" y="345871"/>
                  </a:lnTo>
                  <a:lnTo>
                    <a:pt x="2085327" y="666750"/>
                  </a:lnTo>
                  <a:lnTo>
                    <a:pt x="2083803" y="731012"/>
                  </a:lnTo>
                  <a:lnTo>
                    <a:pt x="2079231" y="787654"/>
                  </a:lnTo>
                  <a:lnTo>
                    <a:pt x="2071611" y="836676"/>
                  </a:lnTo>
                  <a:lnTo>
                    <a:pt x="2060943" y="878078"/>
                  </a:lnTo>
                  <a:lnTo>
                    <a:pt x="2026907" y="944651"/>
                  </a:lnTo>
                  <a:lnTo>
                    <a:pt x="1978634" y="982103"/>
                  </a:lnTo>
                  <a:lnTo>
                    <a:pt x="1950707" y="986790"/>
                  </a:lnTo>
                  <a:lnTo>
                    <a:pt x="1922246" y="982103"/>
                  </a:lnTo>
                  <a:lnTo>
                    <a:pt x="1873669" y="944651"/>
                  </a:lnTo>
                  <a:lnTo>
                    <a:pt x="1853552" y="911860"/>
                  </a:lnTo>
                  <a:lnTo>
                    <a:pt x="1829574" y="836676"/>
                  </a:lnTo>
                  <a:lnTo>
                    <a:pt x="1822081" y="787654"/>
                  </a:lnTo>
                  <a:lnTo>
                    <a:pt x="1817585" y="731012"/>
                  </a:lnTo>
                  <a:lnTo>
                    <a:pt x="1816087" y="666750"/>
                  </a:lnTo>
                  <a:lnTo>
                    <a:pt x="1817585" y="602462"/>
                  </a:lnTo>
                  <a:lnTo>
                    <a:pt x="1822081" y="545744"/>
                  </a:lnTo>
                  <a:lnTo>
                    <a:pt x="1829574" y="496595"/>
                  </a:lnTo>
                  <a:lnTo>
                    <a:pt x="1840064" y="455015"/>
                  </a:lnTo>
                  <a:lnTo>
                    <a:pt x="1873669" y="387946"/>
                  </a:lnTo>
                  <a:lnTo>
                    <a:pt x="1922246" y="350164"/>
                  </a:lnTo>
                  <a:lnTo>
                    <a:pt x="1950707" y="345440"/>
                  </a:lnTo>
                  <a:lnTo>
                    <a:pt x="1978634" y="350164"/>
                  </a:lnTo>
                  <a:lnTo>
                    <a:pt x="2026907" y="387946"/>
                  </a:lnTo>
                  <a:lnTo>
                    <a:pt x="2047227" y="421005"/>
                  </a:lnTo>
                  <a:lnTo>
                    <a:pt x="2071611" y="496595"/>
                  </a:lnTo>
                  <a:lnTo>
                    <a:pt x="2079231" y="545744"/>
                  </a:lnTo>
                  <a:lnTo>
                    <a:pt x="2083803" y="602462"/>
                  </a:lnTo>
                  <a:lnTo>
                    <a:pt x="2085327" y="666750"/>
                  </a:lnTo>
                  <a:lnTo>
                    <a:pt x="2085327" y="345871"/>
                  </a:lnTo>
                  <a:lnTo>
                    <a:pt x="2033422" y="328777"/>
                  </a:lnTo>
                  <a:lnTo>
                    <a:pt x="1993290" y="322224"/>
                  </a:lnTo>
                  <a:lnTo>
                    <a:pt x="1950707" y="320040"/>
                  </a:lnTo>
                  <a:lnTo>
                    <a:pt x="1908086" y="322224"/>
                  </a:lnTo>
                  <a:lnTo>
                    <a:pt x="1867839" y="328777"/>
                  </a:lnTo>
                  <a:lnTo>
                    <a:pt x="1829981" y="339686"/>
                  </a:lnTo>
                  <a:lnTo>
                    <a:pt x="1794497" y="354965"/>
                  </a:lnTo>
                  <a:lnTo>
                    <a:pt x="1762036" y="375005"/>
                  </a:lnTo>
                  <a:lnTo>
                    <a:pt x="1733219" y="400215"/>
                  </a:lnTo>
                  <a:lnTo>
                    <a:pt x="1708061" y="430568"/>
                  </a:lnTo>
                  <a:lnTo>
                    <a:pt x="1686547" y="466090"/>
                  </a:lnTo>
                  <a:lnTo>
                    <a:pt x="1669326" y="507212"/>
                  </a:lnTo>
                  <a:lnTo>
                    <a:pt x="1657019" y="554355"/>
                  </a:lnTo>
                  <a:lnTo>
                    <a:pt x="1649641" y="607542"/>
                  </a:lnTo>
                  <a:lnTo>
                    <a:pt x="1647177" y="666750"/>
                  </a:lnTo>
                  <a:lnTo>
                    <a:pt x="1649641" y="725970"/>
                  </a:lnTo>
                  <a:lnTo>
                    <a:pt x="1657019" y="779145"/>
                  </a:lnTo>
                  <a:lnTo>
                    <a:pt x="1669326" y="826300"/>
                  </a:lnTo>
                  <a:lnTo>
                    <a:pt x="1686547" y="867410"/>
                  </a:lnTo>
                  <a:lnTo>
                    <a:pt x="1708061" y="902893"/>
                  </a:lnTo>
                  <a:lnTo>
                    <a:pt x="1733219" y="933132"/>
                  </a:lnTo>
                  <a:lnTo>
                    <a:pt x="1762036" y="958138"/>
                  </a:lnTo>
                  <a:lnTo>
                    <a:pt x="1829981" y="992898"/>
                  </a:lnTo>
                  <a:lnTo>
                    <a:pt x="1867839" y="1003617"/>
                  </a:lnTo>
                  <a:lnTo>
                    <a:pt x="1908086" y="1010043"/>
                  </a:lnTo>
                  <a:lnTo>
                    <a:pt x="1950707" y="1012190"/>
                  </a:lnTo>
                  <a:lnTo>
                    <a:pt x="1993290" y="1010043"/>
                  </a:lnTo>
                  <a:lnTo>
                    <a:pt x="2033422" y="1003617"/>
                  </a:lnTo>
                  <a:lnTo>
                    <a:pt x="2071077" y="992898"/>
                  </a:lnTo>
                  <a:lnTo>
                    <a:pt x="2106282" y="977900"/>
                  </a:lnTo>
                  <a:lnTo>
                    <a:pt x="2167242" y="933132"/>
                  </a:lnTo>
                  <a:lnTo>
                    <a:pt x="2192477" y="902893"/>
                  </a:lnTo>
                  <a:lnTo>
                    <a:pt x="2214232" y="867410"/>
                  </a:lnTo>
                  <a:lnTo>
                    <a:pt x="2231733" y="826300"/>
                  </a:lnTo>
                  <a:lnTo>
                    <a:pt x="2244242" y="779145"/>
                  </a:lnTo>
                  <a:lnTo>
                    <a:pt x="2251735" y="725970"/>
                  </a:lnTo>
                  <a:lnTo>
                    <a:pt x="2254237" y="666750"/>
                  </a:lnTo>
                  <a:close/>
                </a:path>
                <a:path w="6026150" h="1012189">
                  <a:moveTo>
                    <a:pt x="2650477" y="967740"/>
                  </a:moveTo>
                  <a:lnTo>
                    <a:pt x="2610307" y="962977"/>
                  </a:lnTo>
                  <a:lnTo>
                    <a:pt x="2575179" y="937031"/>
                  </a:lnTo>
                  <a:lnTo>
                    <a:pt x="2564117" y="876300"/>
                  </a:lnTo>
                  <a:lnTo>
                    <a:pt x="2564117" y="0"/>
                  </a:lnTo>
                  <a:lnTo>
                    <a:pt x="2545931" y="4178"/>
                  </a:lnTo>
                  <a:lnTo>
                    <a:pt x="2507196" y="10845"/>
                  </a:lnTo>
                  <a:lnTo>
                    <a:pt x="2465286" y="15290"/>
                  </a:lnTo>
                  <a:lnTo>
                    <a:pt x="2420201" y="17513"/>
                  </a:lnTo>
                  <a:lnTo>
                    <a:pt x="2396477" y="17780"/>
                  </a:lnTo>
                  <a:lnTo>
                    <a:pt x="2377262" y="17551"/>
                  </a:lnTo>
                  <a:lnTo>
                    <a:pt x="2357729" y="16827"/>
                  </a:lnTo>
                  <a:lnTo>
                    <a:pt x="2337892" y="15646"/>
                  </a:lnTo>
                  <a:lnTo>
                    <a:pt x="2317737" y="13970"/>
                  </a:lnTo>
                  <a:lnTo>
                    <a:pt x="2317737" y="40640"/>
                  </a:lnTo>
                  <a:lnTo>
                    <a:pt x="2360269" y="47472"/>
                  </a:lnTo>
                  <a:lnTo>
                    <a:pt x="2394089" y="83464"/>
                  </a:lnTo>
                  <a:lnTo>
                    <a:pt x="2402979" y="125691"/>
                  </a:lnTo>
                  <a:lnTo>
                    <a:pt x="2404097" y="152400"/>
                  </a:lnTo>
                  <a:lnTo>
                    <a:pt x="2404097" y="876300"/>
                  </a:lnTo>
                  <a:lnTo>
                    <a:pt x="2399169" y="921067"/>
                  </a:lnTo>
                  <a:lnTo>
                    <a:pt x="2372855" y="957033"/>
                  </a:lnTo>
                  <a:lnTo>
                    <a:pt x="2317737" y="967740"/>
                  </a:lnTo>
                  <a:lnTo>
                    <a:pt x="2317737" y="994410"/>
                  </a:lnTo>
                  <a:lnTo>
                    <a:pt x="2390762" y="991235"/>
                  </a:lnTo>
                  <a:lnTo>
                    <a:pt x="2439174" y="989812"/>
                  </a:lnTo>
                  <a:lnTo>
                    <a:pt x="2486647" y="989330"/>
                  </a:lnTo>
                  <a:lnTo>
                    <a:pt x="2534424" y="989812"/>
                  </a:lnTo>
                  <a:lnTo>
                    <a:pt x="2581262" y="991235"/>
                  </a:lnTo>
                  <a:lnTo>
                    <a:pt x="2650477" y="994410"/>
                  </a:lnTo>
                  <a:lnTo>
                    <a:pt x="2650477" y="967740"/>
                  </a:lnTo>
                  <a:close/>
                </a:path>
                <a:path w="6026150" h="1012189">
                  <a:moveTo>
                    <a:pt x="2971774" y="106680"/>
                  </a:moveTo>
                  <a:lnTo>
                    <a:pt x="2964472" y="68897"/>
                  </a:lnTo>
                  <a:lnTo>
                    <a:pt x="2926918" y="28257"/>
                  </a:lnTo>
                  <a:lnTo>
                    <a:pt x="2889466" y="15557"/>
                  </a:lnTo>
                  <a:lnTo>
                    <a:pt x="2867634" y="13970"/>
                  </a:lnTo>
                  <a:lnTo>
                    <a:pt x="2845803" y="15557"/>
                  </a:lnTo>
                  <a:lnTo>
                    <a:pt x="2808338" y="28257"/>
                  </a:lnTo>
                  <a:lnTo>
                    <a:pt x="2770784" y="68897"/>
                  </a:lnTo>
                  <a:lnTo>
                    <a:pt x="2763494" y="106680"/>
                  </a:lnTo>
                  <a:lnTo>
                    <a:pt x="2765310" y="126606"/>
                  </a:lnTo>
                  <a:lnTo>
                    <a:pt x="2792704" y="173990"/>
                  </a:lnTo>
                  <a:lnTo>
                    <a:pt x="2826042" y="193052"/>
                  </a:lnTo>
                  <a:lnTo>
                    <a:pt x="2867634" y="199390"/>
                  </a:lnTo>
                  <a:lnTo>
                    <a:pt x="2889466" y="197802"/>
                  </a:lnTo>
                  <a:lnTo>
                    <a:pt x="2926918" y="185115"/>
                  </a:lnTo>
                  <a:lnTo>
                    <a:pt x="2964472" y="144462"/>
                  </a:lnTo>
                  <a:lnTo>
                    <a:pt x="2971774" y="106680"/>
                  </a:lnTo>
                  <a:close/>
                </a:path>
                <a:path w="6026150" h="1012189">
                  <a:moveTo>
                    <a:pt x="3042894" y="967740"/>
                  </a:moveTo>
                  <a:lnTo>
                    <a:pt x="3002724" y="962977"/>
                  </a:lnTo>
                  <a:lnTo>
                    <a:pt x="2967596" y="937018"/>
                  </a:lnTo>
                  <a:lnTo>
                    <a:pt x="2956534" y="876300"/>
                  </a:lnTo>
                  <a:lnTo>
                    <a:pt x="2956534" y="341630"/>
                  </a:lnTo>
                  <a:lnTo>
                    <a:pt x="2956534" y="323850"/>
                  </a:lnTo>
                  <a:lnTo>
                    <a:pt x="2919222" y="331635"/>
                  </a:lnTo>
                  <a:lnTo>
                    <a:pt x="2878429" y="337185"/>
                  </a:lnTo>
                  <a:lnTo>
                    <a:pt x="2834767" y="340525"/>
                  </a:lnTo>
                  <a:lnTo>
                    <a:pt x="2788894" y="341630"/>
                  </a:lnTo>
                  <a:lnTo>
                    <a:pt x="2769679" y="341388"/>
                  </a:lnTo>
                  <a:lnTo>
                    <a:pt x="2750159" y="340677"/>
                  </a:lnTo>
                  <a:lnTo>
                    <a:pt x="2730309" y="339483"/>
                  </a:lnTo>
                  <a:lnTo>
                    <a:pt x="2710154" y="337820"/>
                  </a:lnTo>
                  <a:lnTo>
                    <a:pt x="2710154" y="364490"/>
                  </a:lnTo>
                  <a:lnTo>
                    <a:pt x="2751899" y="371322"/>
                  </a:lnTo>
                  <a:lnTo>
                    <a:pt x="2786151" y="407403"/>
                  </a:lnTo>
                  <a:lnTo>
                    <a:pt x="2795359" y="450265"/>
                  </a:lnTo>
                  <a:lnTo>
                    <a:pt x="2796514" y="477520"/>
                  </a:lnTo>
                  <a:lnTo>
                    <a:pt x="2796514" y="876300"/>
                  </a:lnTo>
                  <a:lnTo>
                    <a:pt x="2791587" y="921067"/>
                  </a:lnTo>
                  <a:lnTo>
                    <a:pt x="2765272" y="957021"/>
                  </a:lnTo>
                  <a:lnTo>
                    <a:pt x="2710154" y="967740"/>
                  </a:lnTo>
                  <a:lnTo>
                    <a:pt x="2710154" y="994410"/>
                  </a:lnTo>
                  <a:lnTo>
                    <a:pt x="2806585" y="990396"/>
                  </a:lnTo>
                  <a:lnTo>
                    <a:pt x="2854210" y="989444"/>
                  </a:lnTo>
                  <a:lnTo>
                    <a:pt x="2896451" y="989418"/>
                  </a:lnTo>
                  <a:lnTo>
                    <a:pt x="2901835" y="989444"/>
                  </a:lnTo>
                  <a:lnTo>
                    <a:pt x="2925737" y="989799"/>
                  </a:lnTo>
                  <a:lnTo>
                    <a:pt x="2949460" y="990396"/>
                  </a:lnTo>
                  <a:lnTo>
                    <a:pt x="2973044" y="991235"/>
                  </a:lnTo>
                  <a:lnTo>
                    <a:pt x="3042894" y="994410"/>
                  </a:lnTo>
                  <a:lnTo>
                    <a:pt x="3042894" y="989330"/>
                  </a:lnTo>
                  <a:lnTo>
                    <a:pt x="3042894" y="967740"/>
                  </a:lnTo>
                  <a:close/>
                </a:path>
                <a:path w="6026150" h="1012189">
                  <a:moveTo>
                    <a:pt x="4131284" y="346710"/>
                  </a:moveTo>
                  <a:lnTo>
                    <a:pt x="4126077" y="294005"/>
                  </a:lnTo>
                  <a:lnTo>
                    <a:pt x="4110482" y="246380"/>
                  </a:lnTo>
                  <a:lnTo>
                    <a:pt x="4084485" y="203835"/>
                  </a:lnTo>
                  <a:lnTo>
                    <a:pt x="4048099" y="166370"/>
                  </a:lnTo>
                  <a:lnTo>
                    <a:pt x="4011345" y="141236"/>
                  </a:lnTo>
                  <a:lnTo>
                    <a:pt x="3967619" y="121678"/>
                  </a:lnTo>
                  <a:lnTo>
                    <a:pt x="3948404" y="116382"/>
                  </a:lnTo>
                  <a:lnTo>
                    <a:pt x="3948404" y="360680"/>
                  </a:lnTo>
                  <a:lnTo>
                    <a:pt x="3947490" y="392518"/>
                  </a:lnTo>
                  <a:lnTo>
                    <a:pt x="3940187" y="452843"/>
                  </a:lnTo>
                  <a:lnTo>
                    <a:pt x="3924744" y="507923"/>
                  </a:lnTo>
                  <a:lnTo>
                    <a:pt x="3896169" y="553008"/>
                  </a:lnTo>
                  <a:lnTo>
                    <a:pt x="3853027" y="586511"/>
                  </a:lnTo>
                  <a:lnTo>
                    <a:pt x="3791750" y="603656"/>
                  </a:lnTo>
                  <a:lnTo>
                    <a:pt x="3754094" y="605790"/>
                  </a:lnTo>
                  <a:lnTo>
                    <a:pt x="3689324" y="605790"/>
                  </a:lnTo>
                  <a:lnTo>
                    <a:pt x="3689324" y="229870"/>
                  </a:lnTo>
                  <a:lnTo>
                    <a:pt x="3690315" y="199631"/>
                  </a:lnTo>
                  <a:lnTo>
                    <a:pt x="3698240" y="155816"/>
                  </a:lnTo>
                  <a:lnTo>
                    <a:pt x="3730117" y="126047"/>
                  </a:lnTo>
                  <a:lnTo>
                    <a:pt x="3773144" y="120650"/>
                  </a:lnTo>
                  <a:lnTo>
                    <a:pt x="3817823" y="124383"/>
                  </a:lnTo>
                  <a:lnTo>
                    <a:pt x="3855364" y="135572"/>
                  </a:lnTo>
                  <a:lnTo>
                    <a:pt x="3909034" y="180340"/>
                  </a:lnTo>
                  <a:lnTo>
                    <a:pt x="3938549" y="255282"/>
                  </a:lnTo>
                  <a:lnTo>
                    <a:pt x="3945940" y="304177"/>
                  </a:lnTo>
                  <a:lnTo>
                    <a:pt x="3948404" y="360680"/>
                  </a:lnTo>
                  <a:lnTo>
                    <a:pt x="3948404" y="116382"/>
                  </a:lnTo>
                  <a:lnTo>
                    <a:pt x="3916946" y="107696"/>
                  </a:lnTo>
                  <a:lnTo>
                    <a:pt x="3859326" y="99314"/>
                  </a:lnTo>
                  <a:lnTo>
                    <a:pt x="3853434" y="99060"/>
                  </a:lnTo>
                  <a:lnTo>
                    <a:pt x="3794734" y="96520"/>
                  </a:lnTo>
                  <a:lnTo>
                    <a:pt x="3781234" y="96608"/>
                  </a:lnTo>
                  <a:lnTo>
                    <a:pt x="3687648" y="98348"/>
                  </a:lnTo>
                  <a:lnTo>
                    <a:pt x="3597884" y="99060"/>
                  </a:lnTo>
                  <a:lnTo>
                    <a:pt x="3523589" y="98348"/>
                  </a:lnTo>
                  <a:lnTo>
                    <a:pt x="3417544" y="95250"/>
                  </a:lnTo>
                  <a:lnTo>
                    <a:pt x="3417544" y="120650"/>
                  </a:lnTo>
                  <a:lnTo>
                    <a:pt x="3468624" y="126492"/>
                  </a:lnTo>
                  <a:lnTo>
                    <a:pt x="3503980" y="150418"/>
                  </a:lnTo>
                  <a:lnTo>
                    <a:pt x="3513582" y="189077"/>
                  </a:lnTo>
                  <a:lnTo>
                    <a:pt x="3515334" y="229870"/>
                  </a:lnTo>
                  <a:lnTo>
                    <a:pt x="3515334" y="859790"/>
                  </a:lnTo>
                  <a:lnTo>
                    <a:pt x="3513582" y="899795"/>
                  </a:lnTo>
                  <a:lnTo>
                    <a:pt x="3503980" y="938847"/>
                  </a:lnTo>
                  <a:lnTo>
                    <a:pt x="3468624" y="962342"/>
                  </a:lnTo>
                  <a:lnTo>
                    <a:pt x="3417544" y="969010"/>
                  </a:lnTo>
                  <a:lnTo>
                    <a:pt x="3417544" y="994410"/>
                  </a:lnTo>
                  <a:lnTo>
                    <a:pt x="3457549" y="992352"/>
                  </a:lnTo>
                  <a:lnTo>
                    <a:pt x="3554387" y="990765"/>
                  </a:lnTo>
                  <a:lnTo>
                    <a:pt x="3580333" y="990638"/>
                  </a:lnTo>
                  <a:lnTo>
                    <a:pt x="3611334" y="990638"/>
                  </a:lnTo>
                  <a:lnTo>
                    <a:pt x="3755275" y="991679"/>
                  </a:lnTo>
                  <a:lnTo>
                    <a:pt x="3780421" y="992352"/>
                  </a:lnTo>
                  <a:lnTo>
                    <a:pt x="3802900" y="993267"/>
                  </a:lnTo>
                  <a:lnTo>
                    <a:pt x="3822674" y="994410"/>
                  </a:lnTo>
                  <a:lnTo>
                    <a:pt x="3822674" y="990600"/>
                  </a:lnTo>
                  <a:lnTo>
                    <a:pt x="3822674" y="967740"/>
                  </a:lnTo>
                  <a:lnTo>
                    <a:pt x="3796957" y="966711"/>
                  </a:lnTo>
                  <a:lnTo>
                    <a:pt x="3774402" y="964895"/>
                  </a:lnTo>
                  <a:lnTo>
                    <a:pt x="3725430" y="954011"/>
                  </a:lnTo>
                  <a:lnTo>
                    <a:pt x="3695027" y="913536"/>
                  </a:lnTo>
                  <a:lnTo>
                    <a:pt x="3689324" y="854710"/>
                  </a:lnTo>
                  <a:lnTo>
                    <a:pt x="3689324" y="631190"/>
                  </a:lnTo>
                  <a:lnTo>
                    <a:pt x="3766794" y="631190"/>
                  </a:lnTo>
                  <a:lnTo>
                    <a:pt x="3818979" y="629526"/>
                  </a:lnTo>
                  <a:lnTo>
                    <a:pt x="3866324" y="624522"/>
                  </a:lnTo>
                  <a:lnTo>
                    <a:pt x="3908831" y="616191"/>
                  </a:lnTo>
                  <a:lnTo>
                    <a:pt x="3946499" y="604520"/>
                  </a:lnTo>
                  <a:lnTo>
                    <a:pt x="4009517" y="573887"/>
                  </a:lnTo>
                  <a:lnTo>
                    <a:pt x="4057624" y="535305"/>
                  </a:lnTo>
                  <a:lnTo>
                    <a:pt x="4092219" y="490867"/>
                  </a:lnTo>
                  <a:lnTo>
                    <a:pt x="4114774" y="442595"/>
                  </a:lnTo>
                  <a:lnTo>
                    <a:pt x="4127144" y="393547"/>
                  </a:lnTo>
                  <a:lnTo>
                    <a:pt x="4130243" y="369849"/>
                  </a:lnTo>
                  <a:lnTo>
                    <a:pt x="4131284" y="346710"/>
                  </a:lnTo>
                  <a:close/>
                </a:path>
                <a:path w="6026150" h="1012189">
                  <a:moveTo>
                    <a:pt x="4794224" y="956310"/>
                  </a:moveTo>
                  <a:lnTo>
                    <a:pt x="4780254" y="934720"/>
                  </a:lnTo>
                  <a:lnTo>
                    <a:pt x="4773422" y="940117"/>
                  </a:lnTo>
                  <a:lnTo>
                    <a:pt x="4766919" y="944880"/>
                  </a:lnTo>
                  <a:lnTo>
                    <a:pt x="4760722" y="949007"/>
                  </a:lnTo>
                  <a:lnTo>
                    <a:pt x="4754854" y="952500"/>
                  </a:lnTo>
                  <a:lnTo>
                    <a:pt x="4747234" y="956741"/>
                  </a:lnTo>
                  <a:lnTo>
                    <a:pt x="4739183" y="958850"/>
                  </a:lnTo>
                  <a:lnTo>
                    <a:pt x="4730724" y="958850"/>
                  </a:lnTo>
                  <a:lnTo>
                    <a:pt x="4700879" y="927582"/>
                  </a:lnTo>
                  <a:lnTo>
                    <a:pt x="4698974" y="900430"/>
                  </a:lnTo>
                  <a:lnTo>
                    <a:pt x="4698974" y="896620"/>
                  </a:lnTo>
                  <a:lnTo>
                    <a:pt x="4698974" y="609600"/>
                  </a:lnTo>
                  <a:lnTo>
                    <a:pt x="4698936" y="550862"/>
                  </a:lnTo>
                  <a:lnTo>
                    <a:pt x="4696739" y="494995"/>
                  </a:lnTo>
                  <a:lnTo>
                    <a:pt x="4690084" y="447040"/>
                  </a:lnTo>
                  <a:lnTo>
                    <a:pt x="4675797" y="407365"/>
                  </a:lnTo>
                  <a:lnTo>
                    <a:pt x="4650714" y="374650"/>
                  </a:lnTo>
                  <a:lnTo>
                    <a:pt x="4617047" y="348780"/>
                  </a:lnTo>
                  <a:lnTo>
                    <a:pt x="4577054" y="332105"/>
                  </a:lnTo>
                  <a:lnTo>
                    <a:pt x="4530699" y="323062"/>
                  </a:lnTo>
                  <a:lnTo>
                    <a:pt x="4477994" y="320040"/>
                  </a:lnTo>
                  <a:lnTo>
                    <a:pt x="4449330" y="320840"/>
                  </a:lnTo>
                  <a:lnTo>
                    <a:pt x="4395368" y="327190"/>
                  </a:lnTo>
                  <a:lnTo>
                    <a:pt x="4346384" y="339648"/>
                  </a:lnTo>
                  <a:lnTo>
                    <a:pt x="4305744" y="356793"/>
                  </a:lnTo>
                  <a:lnTo>
                    <a:pt x="4260507" y="387197"/>
                  </a:lnTo>
                  <a:lnTo>
                    <a:pt x="4231449" y="422084"/>
                  </a:lnTo>
                  <a:lnTo>
                    <a:pt x="4221454" y="468630"/>
                  </a:lnTo>
                  <a:lnTo>
                    <a:pt x="4222801" y="485863"/>
                  </a:lnTo>
                  <a:lnTo>
                    <a:pt x="4243044" y="530860"/>
                  </a:lnTo>
                  <a:lnTo>
                    <a:pt x="4286859" y="555866"/>
                  </a:lnTo>
                  <a:lnTo>
                    <a:pt x="4325391" y="556145"/>
                  </a:lnTo>
                  <a:lnTo>
                    <a:pt x="4371949" y="535305"/>
                  </a:lnTo>
                  <a:lnTo>
                    <a:pt x="4396359" y="492328"/>
                  </a:lnTo>
                  <a:lnTo>
                    <a:pt x="4393374" y="441960"/>
                  </a:lnTo>
                  <a:lnTo>
                    <a:pt x="4369447" y="404190"/>
                  </a:lnTo>
                  <a:lnTo>
                    <a:pt x="4328134" y="382270"/>
                  </a:lnTo>
                  <a:lnTo>
                    <a:pt x="4338294" y="372351"/>
                  </a:lnTo>
                  <a:lnTo>
                    <a:pt x="4376394" y="353060"/>
                  </a:lnTo>
                  <a:lnTo>
                    <a:pt x="4418774" y="345922"/>
                  </a:lnTo>
                  <a:lnTo>
                    <a:pt x="4432274" y="345440"/>
                  </a:lnTo>
                  <a:lnTo>
                    <a:pt x="4449292" y="346278"/>
                  </a:lnTo>
                  <a:lnTo>
                    <a:pt x="4491329" y="358775"/>
                  </a:lnTo>
                  <a:lnTo>
                    <a:pt x="4520133" y="385927"/>
                  </a:lnTo>
                  <a:lnTo>
                    <a:pt x="4535932" y="427837"/>
                  </a:lnTo>
                  <a:lnTo>
                    <a:pt x="4538954" y="464820"/>
                  </a:lnTo>
                  <a:lnTo>
                    <a:pt x="4538954" y="557530"/>
                  </a:lnTo>
                  <a:lnTo>
                    <a:pt x="4538954" y="609600"/>
                  </a:lnTo>
                  <a:lnTo>
                    <a:pt x="4538865" y="866267"/>
                  </a:lnTo>
                  <a:lnTo>
                    <a:pt x="4504055" y="906386"/>
                  </a:lnTo>
                  <a:lnTo>
                    <a:pt x="4464177" y="928052"/>
                  </a:lnTo>
                  <a:lnTo>
                    <a:pt x="4434814" y="932180"/>
                  </a:lnTo>
                  <a:lnTo>
                    <a:pt x="4416082" y="930554"/>
                  </a:lnTo>
                  <a:lnTo>
                    <a:pt x="4371314" y="906145"/>
                  </a:lnTo>
                  <a:lnTo>
                    <a:pt x="4348696" y="853884"/>
                  </a:lnTo>
                  <a:lnTo>
                    <a:pt x="4347184" y="830580"/>
                  </a:lnTo>
                  <a:lnTo>
                    <a:pt x="4348175" y="809345"/>
                  </a:lnTo>
                  <a:lnTo>
                    <a:pt x="4363059" y="757555"/>
                  </a:lnTo>
                  <a:lnTo>
                    <a:pt x="4391152" y="719696"/>
                  </a:lnTo>
                  <a:lnTo>
                    <a:pt x="4426712" y="690727"/>
                  </a:lnTo>
                  <a:lnTo>
                    <a:pt x="4465726" y="666750"/>
                  </a:lnTo>
                  <a:lnTo>
                    <a:pt x="4478464" y="659130"/>
                  </a:lnTo>
                  <a:lnTo>
                    <a:pt x="4513821" y="636028"/>
                  </a:lnTo>
                  <a:lnTo>
                    <a:pt x="4538954" y="609600"/>
                  </a:lnTo>
                  <a:lnTo>
                    <a:pt x="4538954" y="557530"/>
                  </a:lnTo>
                  <a:lnTo>
                    <a:pt x="4537367" y="571423"/>
                  </a:lnTo>
                  <a:lnTo>
                    <a:pt x="4532604" y="583895"/>
                  </a:lnTo>
                  <a:lnTo>
                    <a:pt x="4499978" y="613143"/>
                  </a:lnTo>
                  <a:lnTo>
                    <a:pt x="4448784" y="635635"/>
                  </a:lnTo>
                  <a:lnTo>
                    <a:pt x="4364964" y="663575"/>
                  </a:lnTo>
                  <a:lnTo>
                    <a:pt x="4343006" y="671283"/>
                  </a:lnTo>
                  <a:lnTo>
                    <a:pt x="4300791" y="689051"/>
                  </a:lnTo>
                  <a:lnTo>
                    <a:pt x="4261421" y="710488"/>
                  </a:lnTo>
                  <a:lnTo>
                    <a:pt x="4228719" y="738428"/>
                  </a:lnTo>
                  <a:lnTo>
                    <a:pt x="4203992" y="773709"/>
                  </a:lnTo>
                  <a:lnTo>
                    <a:pt x="4191292" y="818476"/>
                  </a:lnTo>
                  <a:lnTo>
                    <a:pt x="4189704" y="844550"/>
                  </a:lnTo>
                  <a:lnTo>
                    <a:pt x="4190898" y="866267"/>
                  </a:lnTo>
                  <a:lnTo>
                    <a:pt x="4200423" y="906589"/>
                  </a:lnTo>
                  <a:lnTo>
                    <a:pt x="4219473" y="942340"/>
                  </a:lnTo>
                  <a:lnTo>
                    <a:pt x="4248048" y="970915"/>
                  </a:lnTo>
                  <a:lnTo>
                    <a:pt x="4285983" y="991514"/>
                  </a:lnTo>
                  <a:lnTo>
                    <a:pt x="4332338" y="1001991"/>
                  </a:lnTo>
                  <a:lnTo>
                    <a:pt x="4358614" y="1003300"/>
                  </a:lnTo>
                  <a:lnTo>
                    <a:pt x="4388612" y="1001560"/>
                  </a:lnTo>
                  <a:lnTo>
                    <a:pt x="4441952" y="987590"/>
                  </a:lnTo>
                  <a:lnTo>
                    <a:pt x="4486643" y="959967"/>
                  </a:lnTo>
                  <a:lnTo>
                    <a:pt x="4514304" y="932180"/>
                  </a:lnTo>
                  <a:lnTo>
                    <a:pt x="4524108" y="920597"/>
                  </a:lnTo>
                  <a:lnTo>
                    <a:pt x="4540224" y="896620"/>
                  </a:lnTo>
                  <a:lnTo>
                    <a:pt x="4541532" y="912583"/>
                  </a:lnTo>
                  <a:lnTo>
                    <a:pt x="4544187" y="927430"/>
                  </a:lnTo>
                  <a:lnTo>
                    <a:pt x="4560455" y="965123"/>
                  </a:lnTo>
                  <a:lnTo>
                    <a:pt x="4591659" y="990600"/>
                  </a:lnTo>
                  <a:lnTo>
                    <a:pt x="4641062" y="1002512"/>
                  </a:lnTo>
                  <a:lnTo>
                    <a:pt x="4662144" y="1003300"/>
                  </a:lnTo>
                  <a:lnTo>
                    <a:pt x="4682934" y="1002512"/>
                  </a:lnTo>
                  <a:lnTo>
                    <a:pt x="4735804" y="990600"/>
                  </a:lnTo>
                  <a:lnTo>
                    <a:pt x="4780089" y="966558"/>
                  </a:lnTo>
                  <a:lnTo>
                    <a:pt x="4790719" y="958850"/>
                  </a:lnTo>
                  <a:lnTo>
                    <a:pt x="4794224" y="956310"/>
                  </a:lnTo>
                  <a:close/>
                </a:path>
                <a:path w="6026150" h="1012189">
                  <a:moveTo>
                    <a:pt x="5553659" y="967740"/>
                  </a:moveTo>
                  <a:lnTo>
                    <a:pt x="5513502" y="962977"/>
                  </a:lnTo>
                  <a:lnTo>
                    <a:pt x="5478373" y="937018"/>
                  </a:lnTo>
                  <a:lnTo>
                    <a:pt x="5467299" y="876300"/>
                  </a:lnTo>
                  <a:lnTo>
                    <a:pt x="5467299" y="534670"/>
                  </a:lnTo>
                  <a:lnTo>
                    <a:pt x="5466715" y="503948"/>
                  </a:lnTo>
                  <a:lnTo>
                    <a:pt x="5461952" y="452513"/>
                  </a:lnTo>
                  <a:lnTo>
                    <a:pt x="5452186" y="413626"/>
                  </a:lnTo>
                  <a:lnTo>
                    <a:pt x="5425389" y="369570"/>
                  </a:lnTo>
                  <a:lnTo>
                    <a:pt x="5388127" y="341477"/>
                  </a:lnTo>
                  <a:lnTo>
                    <a:pt x="5335067" y="323532"/>
                  </a:lnTo>
                  <a:lnTo>
                    <a:pt x="5286959" y="320040"/>
                  </a:lnTo>
                  <a:lnTo>
                    <a:pt x="5254574" y="321868"/>
                  </a:lnTo>
                  <a:lnTo>
                    <a:pt x="5193614" y="336473"/>
                  </a:lnTo>
                  <a:lnTo>
                    <a:pt x="5138610" y="366560"/>
                  </a:lnTo>
                  <a:lnTo>
                    <a:pt x="5094795" y="417360"/>
                  </a:lnTo>
                  <a:lnTo>
                    <a:pt x="5077409" y="450850"/>
                  </a:lnTo>
                  <a:lnTo>
                    <a:pt x="5077409" y="323850"/>
                  </a:lnTo>
                  <a:lnTo>
                    <a:pt x="5040109" y="331635"/>
                  </a:lnTo>
                  <a:lnTo>
                    <a:pt x="4999304" y="337185"/>
                  </a:lnTo>
                  <a:lnTo>
                    <a:pt x="4955641" y="340525"/>
                  </a:lnTo>
                  <a:lnTo>
                    <a:pt x="4909769" y="341630"/>
                  </a:lnTo>
                  <a:lnTo>
                    <a:pt x="4890567" y="341388"/>
                  </a:lnTo>
                  <a:lnTo>
                    <a:pt x="4871034" y="340677"/>
                  </a:lnTo>
                  <a:lnTo>
                    <a:pt x="4851197" y="339483"/>
                  </a:lnTo>
                  <a:lnTo>
                    <a:pt x="4831029" y="337820"/>
                  </a:lnTo>
                  <a:lnTo>
                    <a:pt x="4831029" y="364490"/>
                  </a:lnTo>
                  <a:lnTo>
                    <a:pt x="4872787" y="371322"/>
                  </a:lnTo>
                  <a:lnTo>
                    <a:pt x="4907026" y="407314"/>
                  </a:lnTo>
                  <a:lnTo>
                    <a:pt x="4916246" y="449541"/>
                  </a:lnTo>
                  <a:lnTo>
                    <a:pt x="4917389" y="476250"/>
                  </a:lnTo>
                  <a:lnTo>
                    <a:pt x="4917389" y="876300"/>
                  </a:lnTo>
                  <a:lnTo>
                    <a:pt x="4912474" y="921067"/>
                  </a:lnTo>
                  <a:lnTo>
                    <a:pt x="4886147" y="957021"/>
                  </a:lnTo>
                  <a:lnTo>
                    <a:pt x="4831029" y="967740"/>
                  </a:lnTo>
                  <a:lnTo>
                    <a:pt x="4831029" y="994410"/>
                  </a:lnTo>
                  <a:lnTo>
                    <a:pt x="4903419" y="991235"/>
                  </a:lnTo>
                  <a:lnTo>
                    <a:pt x="4951361" y="989799"/>
                  </a:lnTo>
                  <a:lnTo>
                    <a:pt x="4998669" y="989330"/>
                  </a:lnTo>
                  <a:lnTo>
                    <a:pt x="5042801" y="989799"/>
                  </a:lnTo>
                  <a:lnTo>
                    <a:pt x="5086299" y="991235"/>
                  </a:lnTo>
                  <a:lnTo>
                    <a:pt x="5151069" y="994410"/>
                  </a:lnTo>
                  <a:lnTo>
                    <a:pt x="5151069" y="967740"/>
                  </a:lnTo>
                  <a:lnTo>
                    <a:pt x="5103685" y="957021"/>
                  </a:lnTo>
                  <a:lnTo>
                    <a:pt x="5081536" y="921067"/>
                  </a:lnTo>
                  <a:lnTo>
                    <a:pt x="5077409" y="876300"/>
                  </a:lnTo>
                  <a:lnTo>
                    <a:pt x="5077409" y="546100"/>
                  </a:lnTo>
                  <a:lnTo>
                    <a:pt x="5082019" y="498944"/>
                  </a:lnTo>
                  <a:lnTo>
                    <a:pt x="5095824" y="456565"/>
                  </a:lnTo>
                  <a:lnTo>
                    <a:pt x="5117731" y="420839"/>
                  </a:lnTo>
                  <a:lnTo>
                    <a:pt x="5146624" y="393700"/>
                  </a:lnTo>
                  <a:lnTo>
                    <a:pt x="5181397" y="376555"/>
                  </a:lnTo>
                  <a:lnTo>
                    <a:pt x="5220919" y="370840"/>
                  </a:lnTo>
                  <a:lnTo>
                    <a:pt x="5237670" y="371830"/>
                  </a:lnTo>
                  <a:lnTo>
                    <a:pt x="5275529" y="386715"/>
                  </a:lnTo>
                  <a:lnTo>
                    <a:pt x="5300929" y="429895"/>
                  </a:lnTo>
                  <a:lnTo>
                    <a:pt x="5306885" y="474776"/>
                  </a:lnTo>
                  <a:lnTo>
                    <a:pt x="5307279" y="491490"/>
                  </a:lnTo>
                  <a:lnTo>
                    <a:pt x="5307279" y="876300"/>
                  </a:lnTo>
                  <a:lnTo>
                    <a:pt x="5303151" y="921067"/>
                  </a:lnTo>
                  <a:lnTo>
                    <a:pt x="5281003" y="957021"/>
                  </a:lnTo>
                  <a:lnTo>
                    <a:pt x="5233619" y="967740"/>
                  </a:lnTo>
                  <a:lnTo>
                    <a:pt x="5233619" y="994410"/>
                  </a:lnTo>
                  <a:lnTo>
                    <a:pt x="5299659" y="991235"/>
                  </a:lnTo>
                  <a:lnTo>
                    <a:pt x="5344744" y="989799"/>
                  </a:lnTo>
                  <a:lnTo>
                    <a:pt x="5391099" y="989330"/>
                  </a:lnTo>
                  <a:lnTo>
                    <a:pt x="5436349" y="989799"/>
                  </a:lnTo>
                  <a:lnTo>
                    <a:pt x="5483174" y="991235"/>
                  </a:lnTo>
                  <a:lnTo>
                    <a:pt x="5553659" y="994410"/>
                  </a:lnTo>
                  <a:lnTo>
                    <a:pt x="5553659" y="967740"/>
                  </a:lnTo>
                  <a:close/>
                </a:path>
                <a:path w="6026150" h="1012189">
                  <a:moveTo>
                    <a:pt x="6026086" y="867410"/>
                  </a:moveTo>
                  <a:lnTo>
                    <a:pt x="6003226" y="857250"/>
                  </a:lnTo>
                  <a:lnTo>
                    <a:pt x="5993384" y="881430"/>
                  </a:lnTo>
                  <a:lnTo>
                    <a:pt x="5982906" y="901865"/>
                  </a:lnTo>
                  <a:lnTo>
                    <a:pt x="5947664" y="941273"/>
                  </a:lnTo>
                  <a:lnTo>
                    <a:pt x="5906706" y="953770"/>
                  </a:lnTo>
                  <a:lnTo>
                    <a:pt x="5892343" y="952576"/>
                  </a:lnTo>
                  <a:lnTo>
                    <a:pt x="5852490" y="923531"/>
                  </a:lnTo>
                  <a:lnTo>
                    <a:pt x="5843206" y="869950"/>
                  </a:lnTo>
                  <a:lnTo>
                    <a:pt x="5843206" y="364490"/>
                  </a:lnTo>
                  <a:lnTo>
                    <a:pt x="6005766" y="364490"/>
                  </a:lnTo>
                  <a:lnTo>
                    <a:pt x="6005766" y="339090"/>
                  </a:lnTo>
                  <a:lnTo>
                    <a:pt x="5843206" y="339090"/>
                  </a:lnTo>
                  <a:lnTo>
                    <a:pt x="5843206" y="129540"/>
                  </a:lnTo>
                  <a:lnTo>
                    <a:pt x="5825185" y="137236"/>
                  </a:lnTo>
                  <a:lnTo>
                    <a:pt x="5787720" y="149301"/>
                  </a:lnTo>
                  <a:lnTo>
                    <a:pt x="5748198" y="157086"/>
                  </a:lnTo>
                  <a:lnTo>
                    <a:pt x="5705653" y="161531"/>
                  </a:lnTo>
                  <a:lnTo>
                    <a:pt x="5683186" y="162560"/>
                  </a:lnTo>
                  <a:lnTo>
                    <a:pt x="5683186" y="339090"/>
                  </a:lnTo>
                  <a:lnTo>
                    <a:pt x="5571426" y="339090"/>
                  </a:lnTo>
                  <a:lnTo>
                    <a:pt x="5571426" y="364490"/>
                  </a:lnTo>
                  <a:lnTo>
                    <a:pt x="5683186" y="364490"/>
                  </a:lnTo>
                  <a:lnTo>
                    <a:pt x="5683186" y="792480"/>
                  </a:lnTo>
                  <a:lnTo>
                    <a:pt x="5685574" y="853122"/>
                  </a:lnTo>
                  <a:lnTo>
                    <a:pt x="5692711" y="900430"/>
                  </a:lnTo>
                  <a:lnTo>
                    <a:pt x="5706846" y="938212"/>
                  </a:lnTo>
                  <a:lnTo>
                    <a:pt x="5730176" y="970280"/>
                  </a:lnTo>
                  <a:lnTo>
                    <a:pt x="5767209" y="995400"/>
                  </a:lnTo>
                  <a:lnTo>
                    <a:pt x="5814784" y="1009484"/>
                  </a:lnTo>
                  <a:lnTo>
                    <a:pt x="5854636" y="1012190"/>
                  </a:lnTo>
                  <a:lnTo>
                    <a:pt x="5888812" y="1009611"/>
                  </a:lnTo>
                  <a:lnTo>
                    <a:pt x="5945009" y="988974"/>
                  </a:lnTo>
                  <a:lnTo>
                    <a:pt x="5985726" y="948969"/>
                  </a:lnTo>
                  <a:lnTo>
                    <a:pt x="6015253" y="897216"/>
                  </a:lnTo>
                  <a:lnTo>
                    <a:pt x="6026086" y="867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5803900" cy="7950200"/>
            </a:xfrm>
            <a:custGeom>
              <a:avLst/>
              <a:gdLst/>
              <a:ahLst/>
              <a:cxnLst/>
              <a:rect l="l" t="t" r="r" b="b"/>
              <a:pathLst>
                <a:path w="5803900" h="7950200">
                  <a:moveTo>
                    <a:pt x="5803900" y="3975100"/>
                  </a:moveTo>
                  <a:lnTo>
                    <a:pt x="3975100" y="3975100"/>
                  </a:lnTo>
                  <a:lnTo>
                    <a:pt x="3975100" y="0"/>
                  </a:lnTo>
                  <a:lnTo>
                    <a:pt x="0" y="0"/>
                  </a:lnTo>
                  <a:lnTo>
                    <a:pt x="0" y="3975100"/>
                  </a:lnTo>
                  <a:lnTo>
                    <a:pt x="2895600" y="3975100"/>
                  </a:lnTo>
                  <a:lnTo>
                    <a:pt x="2895600" y="7487920"/>
                  </a:lnTo>
                  <a:lnTo>
                    <a:pt x="2895600" y="7950200"/>
                  </a:lnTo>
                  <a:lnTo>
                    <a:pt x="5803900" y="7950200"/>
                  </a:lnTo>
                  <a:lnTo>
                    <a:pt x="5803900" y="7487920"/>
                  </a:lnTo>
                  <a:lnTo>
                    <a:pt x="5803900" y="3975100"/>
                  </a:lnTo>
                  <a:close/>
                </a:path>
              </a:pathLst>
            </a:custGeom>
            <a:solidFill>
              <a:srgbClr val="FD6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7467600" cy="7975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0225" y="477519"/>
              <a:ext cx="4787900" cy="7010400"/>
            </a:xfrm>
            <a:custGeom>
              <a:avLst/>
              <a:gdLst/>
              <a:ahLst/>
              <a:cxnLst/>
              <a:rect l="l" t="t" r="r" b="b"/>
              <a:pathLst>
                <a:path w="4787900" h="7010400">
                  <a:moveTo>
                    <a:pt x="4787900" y="0"/>
                  </a:moveTo>
                  <a:lnTo>
                    <a:pt x="0" y="0"/>
                  </a:lnTo>
                  <a:lnTo>
                    <a:pt x="0" y="7010400"/>
                  </a:lnTo>
                  <a:lnTo>
                    <a:pt x="4787900" y="7010400"/>
                  </a:lnTo>
                  <a:lnTo>
                    <a:pt x="4787900" y="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975" y="640080"/>
              <a:ext cx="4470400" cy="66852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30632" y="4338281"/>
              <a:ext cx="6324600" cy="889000"/>
            </a:xfrm>
            <a:custGeom>
              <a:avLst/>
              <a:gdLst/>
              <a:ahLst/>
              <a:cxnLst/>
              <a:rect l="l" t="t" r="r" b="b"/>
              <a:pathLst>
                <a:path w="6324600" h="889000">
                  <a:moveTo>
                    <a:pt x="6324600" y="0"/>
                  </a:moveTo>
                  <a:lnTo>
                    <a:pt x="0" y="0"/>
                  </a:lnTo>
                  <a:lnTo>
                    <a:pt x="0" y="889000"/>
                  </a:lnTo>
                  <a:lnTo>
                    <a:pt x="6324600" y="889000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FD6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49195" y="4646683"/>
              <a:ext cx="3015964" cy="28712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019409" y="4642116"/>
              <a:ext cx="189230" cy="233045"/>
            </a:xfrm>
            <a:custGeom>
              <a:avLst/>
              <a:gdLst/>
              <a:ahLst/>
              <a:cxnLst/>
              <a:rect l="l" t="t" r="r" b="b"/>
              <a:pathLst>
                <a:path w="189229" h="233045">
                  <a:moveTo>
                    <a:pt x="29248" y="4572"/>
                  </a:moveTo>
                  <a:lnTo>
                    <a:pt x="0" y="4572"/>
                  </a:lnTo>
                  <a:lnTo>
                    <a:pt x="0" y="230733"/>
                  </a:lnTo>
                  <a:lnTo>
                    <a:pt x="29248" y="230733"/>
                  </a:lnTo>
                  <a:lnTo>
                    <a:pt x="29248" y="4572"/>
                  </a:lnTo>
                  <a:close/>
                </a:path>
                <a:path w="189229" h="233045">
                  <a:moveTo>
                    <a:pt x="112166" y="205422"/>
                  </a:moveTo>
                  <a:lnTo>
                    <a:pt x="110185" y="200456"/>
                  </a:lnTo>
                  <a:lnTo>
                    <a:pt x="102260" y="192735"/>
                  </a:lnTo>
                  <a:lnTo>
                    <a:pt x="97536" y="190804"/>
                  </a:lnTo>
                  <a:lnTo>
                    <a:pt x="86360" y="190804"/>
                  </a:lnTo>
                  <a:lnTo>
                    <a:pt x="81483" y="192735"/>
                  </a:lnTo>
                  <a:lnTo>
                    <a:pt x="73355" y="200456"/>
                  </a:lnTo>
                  <a:lnTo>
                    <a:pt x="71323" y="205422"/>
                  </a:lnTo>
                  <a:lnTo>
                    <a:pt x="71323" y="217614"/>
                  </a:lnTo>
                  <a:lnTo>
                    <a:pt x="73355" y="222656"/>
                  </a:lnTo>
                  <a:lnTo>
                    <a:pt x="81483" y="230581"/>
                  </a:lnTo>
                  <a:lnTo>
                    <a:pt x="86360" y="232562"/>
                  </a:lnTo>
                  <a:lnTo>
                    <a:pt x="92049" y="232562"/>
                  </a:lnTo>
                  <a:lnTo>
                    <a:pt x="97536" y="232562"/>
                  </a:lnTo>
                  <a:lnTo>
                    <a:pt x="102260" y="230581"/>
                  </a:lnTo>
                  <a:lnTo>
                    <a:pt x="110185" y="222656"/>
                  </a:lnTo>
                  <a:lnTo>
                    <a:pt x="112166" y="217614"/>
                  </a:lnTo>
                  <a:lnTo>
                    <a:pt x="112166" y="205422"/>
                  </a:lnTo>
                  <a:close/>
                </a:path>
                <a:path w="189229" h="233045">
                  <a:moveTo>
                    <a:pt x="183476" y="69189"/>
                  </a:moveTo>
                  <a:lnTo>
                    <a:pt x="154216" y="69189"/>
                  </a:lnTo>
                  <a:lnTo>
                    <a:pt x="154216" y="230733"/>
                  </a:lnTo>
                  <a:lnTo>
                    <a:pt x="183476" y="230733"/>
                  </a:lnTo>
                  <a:lnTo>
                    <a:pt x="183476" y="69189"/>
                  </a:lnTo>
                  <a:close/>
                </a:path>
                <a:path w="189229" h="233045">
                  <a:moveTo>
                    <a:pt x="188658" y="13296"/>
                  </a:moveTo>
                  <a:lnTo>
                    <a:pt x="186778" y="8890"/>
                  </a:lnTo>
                  <a:lnTo>
                    <a:pt x="183032" y="5321"/>
                  </a:lnTo>
                  <a:lnTo>
                    <a:pt x="179260" y="1778"/>
                  </a:lnTo>
                  <a:lnTo>
                    <a:pt x="174536" y="0"/>
                  </a:lnTo>
                  <a:lnTo>
                    <a:pt x="163156" y="0"/>
                  </a:lnTo>
                  <a:lnTo>
                    <a:pt x="158445" y="1828"/>
                  </a:lnTo>
                  <a:lnTo>
                    <a:pt x="150914" y="9131"/>
                  </a:lnTo>
                  <a:lnTo>
                    <a:pt x="149034" y="13716"/>
                  </a:lnTo>
                  <a:lnTo>
                    <a:pt x="149034" y="24485"/>
                  </a:lnTo>
                  <a:lnTo>
                    <a:pt x="150914" y="28956"/>
                  </a:lnTo>
                  <a:lnTo>
                    <a:pt x="158445" y="36271"/>
                  </a:lnTo>
                  <a:lnTo>
                    <a:pt x="163156" y="38112"/>
                  </a:lnTo>
                  <a:lnTo>
                    <a:pt x="174739" y="38112"/>
                  </a:lnTo>
                  <a:lnTo>
                    <a:pt x="179514" y="36220"/>
                  </a:lnTo>
                  <a:lnTo>
                    <a:pt x="186829" y="28702"/>
                  </a:lnTo>
                  <a:lnTo>
                    <a:pt x="188658" y="24079"/>
                  </a:lnTo>
                  <a:lnTo>
                    <a:pt x="188658" y="13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58674" y="4709777"/>
              <a:ext cx="153314" cy="1630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7975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5240000" cy="7975600"/>
            </a:xfrm>
            <a:custGeom>
              <a:avLst/>
              <a:gdLst/>
              <a:ahLst/>
              <a:cxnLst/>
              <a:rect l="l" t="t" r="r" b="b"/>
              <a:pathLst>
                <a:path w="15240000" h="7975600">
                  <a:moveTo>
                    <a:pt x="8821725" y="7975600"/>
                  </a:moveTo>
                  <a:lnTo>
                    <a:pt x="8783231" y="7922171"/>
                  </a:lnTo>
                  <a:lnTo>
                    <a:pt x="8755304" y="7887182"/>
                  </a:lnTo>
                  <a:lnTo>
                    <a:pt x="8726119" y="7853286"/>
                  </a:lnTo>
                  <a:lnTo>
                    <a:pt x="8695703" y="7820520"/>
                  </a:lnTo>
                  <a:lnTo>
                    <a:pt x="8664080" y="7788897"/>
                  </a:lnTo>
                  <a:lnTo>
                    <a:pt x="8631314" y="7758481"/>
                  </a:lnTo>
                  <a:lnTo>
                    <a:pt x="8597417" y="7729296"/>
                  </a:lnTo>
                  <a:lnTo>
                    <a:pt x="8562429" y="7701369"/>
                  </a:lnTo>
                  <a:lnTo>
                    <a:pt x="8526399" y="7674750"/>
                  </a:lnTo>
                  <a:lnTo>
                    <a:pt x="8489353" y="7649464"/>
                  </a:lnTo>
                  <a:lnTo>
                    <a:pt x="8451317" y="7625550"/>
                  </a:lnTo>
                  <a:lnTo>
                    <a:pt x="8412340" y="7603045"/>
                  </a:lnTo>
                  <a:lnTo>
                    <a:pt x="8372449" y="7581989"/>
                  </a:lnTo>
                  <a:lnTo>
                    <a:pt x="8331695" y="7562418"/>
                  </a:lnTo>
                  <a:lnTo>
                    <a:pt x="8290103" y="7544346"/>
                  </a:lnTo>
                  <a:lnTo>
                    <a:pt x="8247697" y="7527836"/>
                  </a:lnTo>
                  <a:lnTo>
                    <a:pt x="8204530" y="7512913"/>
                  </a:lnTo>
                  <a:lnTo>
                    <a:pt x="8160639" y="7499604"/>
                  </a:lnTo>
                  <a:lnTo>
                    <a:pt x="8116049" y="7487958"/>
                  </a:lnTo>
                  <a:lnTo>
                    <a:pt x="8070799" y="7478014"/>
                  </a:lnTo>
                  <a:lnTo>
                    <a:pt x="8024914" y="7469784"/>
                  </a:lnTo>
                  <a:lnTo>
                    <a:pt x="7978457" y="7463333"/>
                  </a:lnTo>
                  <a:lnTo>
                    <a:pt x="7931442" y="7458672"/>
                  </a:lnTo>
                  <a:lnTo>
                    <a:pt x="7883906" y="7455852"/>
                  </a:lnTo>
                  <a:lnTo>
                    <a:pt x="7835900" y="7454900"/>
                  </a:lnTo>
                  <a:lnTo>
                    <a:pt x="0" y="7454900"/>
                  </a:lnTo>
                  <a:lnTo>
                    <a:pt x="0" y="7975600"/>
                  </a:lnTo>
                  <a:lnTo>
                    <a:pt x="8821725" y="7975600"/>
                  </a:lnTo>
                  <a:close/>
                </a:path>
                <a:path w="15240000" h="7975600">
                  <a:moveTo>
                    <a:pt x="15239988" y="0"/>
                  </a:moveTo>
                  <a:lnTo>
                    <a:pt x="13238188" y="0"/>
                  </a:lnTo>
                  <a:lnTo>
                    <a:pt x="11277600" y="3771900"/>
                  </a:lnTo>
                  <a:lnTo>
                    <a:pt x="12777356" y="7975600"/>
                  </a:lnTo>
                  <a:lnTo>
                    <a:pt x="15239988" y="7975600"/>
                  </a:lnTo>
                  <a:lnTo>
                    <a:pt x="15239988" y="0"/>
                  </a:lnTo>
                  <a:close/>
                </a:path>
              </a:pathLst>
            </a:custGeom>
            <a:solidFill>
              <a:srgbClr val="F8B9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00" y="228600"/>
              <a:ext cx="1700260" cy="9673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6400" y="749299"/>
              <a:ext cx="3632199" cy="64554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554" y="2005761"/>
              <a:ext cx="1954767" cy="321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0156" y="2045385"/>
              <a:ext cx="129438" cy="2176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3932" y="2015666"/>
              <a:ext cx="173355" cy="2450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05595" y="2082038"/>
              <a:ext cx="180289" cy="1809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02110" y="2005761"/>
              <a:ext cx="1402600" cy="318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0998" y="2013355"/>
              <a:ext cx="333167" cy="2496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46946" y="2045385"/>
              <a:ext cx="325895" cy="2176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7180" y="2015666"/>
              <a:ext cx="173354" cy="245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33362" y="2082036"/>
              <a:ext cx="173354" cy="1786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53607" y="200576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69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39" h="255269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63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63" y="37426"/>
                  </a:lnTo>
                  <a:lnTo>
                    <a:pt x="12382" y="47116"/>
                  </a:lnTo>
                  <a:lnTo>
                    <a:pt x="18707" y="49529"/>
                  </a:lnTo>
                  <a:lnTo>
                    <a:pt x="34328" y="49529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19" y="31153"/>
                  </a:lnTo>
                  <a:lnTo>
                    <a:pt x="52819" y="17056"/>
                  </a:lnTo>
                  <a:lnTo>
                    <a:pt x="50355" y="11277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40110" y="2082038"/>
              <a:ext cx="170383" cy="1809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23085" y="2082038"/>
              <a:ext cx="180225" cy="1809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43331" y="2015667"/>
              <a:ext cx="1311475" cy="3113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058543" y="2155342"/>
              <a:ext cx="165100" cy="27305"/>
            </a:xfrm>
            <a:custGeom>
              <a:avLst/>
              <a:gdLst/>
              <a:ahLst/>
              <a:cxnLst/>
              <a:rect l="l" t="t" r="r" b="b"/>
              <a:pathLst>
                <a:path w="165100" h="27305">
                  <a:moveTo>
                    <a:pt x="165100" y="0"/>
                  </a:moveTo>
                  <a:lnTo>
                    <a:pt x="0" y="0"/>
                  </a:lnTo>
                  <a:lnTo>
                    <a:pt x="0" y="27076"/>
                  </a:lnTo>
                  <a:lnTo>
                    <a:pt x="165100" y="27076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29297" y="2026229"/>
              <a:ext cx="215303" cy="23774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82230" y="2015666"/>
              <a:ext cx="173354" cy="2450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93878" y="2082032"/>
              <a:ext cx="187883" cy="18094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021712" y="2005761"/>
              <a:ext cx="142875" cy="255270"/>
            </a:xfrm>
            <a:custGeom>
              <a:avLst/>
              <a:gdLst/>
              <a:ahLst/>
              <a:cxnLst/>
              <a:rect l="l" t="t" r="r" b="b"/>
              <a:pathLst>
                <a:path w="142875" h="255269">
                  <a:moveTo>
                    <a:pt x="40944" y="9906"/>
                  </a:moveTo>
                  <a:lnTo>
                    <a:pt x="0" y="9906"/>
                  </a:lnTo>
                  <a:lnTo>
                    <a:pt x="0" y="254914"/>
                  </a:lnTo>
                  <a:lnTo>
                    <a:pt x="40944" y="254914"/>
                  </a:lnTo>
                  <a:lnTo>
                    <a:pt x="40944" y="9906"/>
                  </a:lnTo>
                  <a:close/>
                </a:path>
                <a:path w="142875" h="255269">
                  <a:moveTo>
                    <a:pt x="136372" y="78587"/>
                  </a:moveTo>
                  <a:lnTo>
                    <a:pt x="95427" y="78587"/>
                  </a:lnTo>
                  <a:lnTo>
                    <a:pt x="95427" y="254914"/>
                  </a:lnTo>
                  <a:lnTo>
                    <a:pt x="136372" y="254914"/>
                  </a:lnTo>
                  <a:lnTo>
                    <a:pt x="136372" y="78587"/>
                  </a:lnTo>
                  <a:close/>
                </a:path>
                <a:path w="142875" h="255269">
                  <a:moveTo>
                    <a:pt x="142303" y="17056"/>
                  </a:moveTo>
                  <a:lnTo>
                    <a:pt x="139839" y="11277"/>
                  </a:lnTo>
                  <a:lnTo>
                    <a:pt x="129933" y="2260"/>
                  </a:lnTo>
                  <a:lnTo>
                    <a:pt x="123609" y="0"/>
                  </a:lnTo>
                  <a:lnTo>
                    <a:pt x="108191" y="0"/>
                  </a:lnTo>
                  <a:lnTo>
                    <a:pt x="101866" y="2425"/>
                  </a:lnTo>
                  <a:lnTo>
                    <a:pt x="91948" y="12103"/>
                  </a:lnTo>
                  <a:lnTo>
                    <a:pt x="89484" y="17830"/>
                  </a:lnTo>
                  <a:lnTo>
                    <a:pt x="89484" y="31483"/>
                  </a:lnTo>
                  <a:lnTo>
                    <a:pt x="91948" y="37426"/>
                  </a:lnTo>
                  <a:lnTo>
                    <a:pt x="101866" y="47117"/>
                  </a:lnTo>
                  <a:lnTo>
                    <a:pt x="108191" y="49530"/>
                  </a:lnTo>
                  <a:lnTo>
                    <a:pt x="123812" y="49530"/>
                  </a:lnTo>
                  <a:lnTo>
                    <a:pt x="130200" y="47053"/>
                  </a:lnTo>
                  <a:lnTo>
                    <a:pt x="139890" y="37147"/>
                  </a:lnTo>
                  <a:lnTo>
                    <a:pt x="142303" y="31153"/>
                  </a:lnTo>
                  <a:lnTo>
                    <a:pt x="142303" y="17056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3558" y="2425773"/>
              <a:ext cx="193497" cy="2311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1815" y="2478279"/>
              <a:ext cx="160147" cy="18094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5118" y="2478279"/>
              <a:ext cx="173355" cy="1786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7533" y="2441628"/>
              <a:ext cx="297844" cy="21760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07820" y="2411907"/>
              <a:ext cx="800100" cy="295275"/>
            </a:xfrm>
            <a:custGeom>
              <a:avLst/>
              <a:gdLst/>
              <a:ahLst/>
              <a:cxnLst/>
              <a:rect l="l" t="t" r="r" b="b"/>
              <a:pathLst>
                <a:path w="800100" h="295275">
                  <a:moveTo>
                    <a:pt x="53492" y="221576"/>
                  </a:moveTo>
                  <a:lnTo>
                    <a:pt x="53416" y="211455"/>
                  </a:lnTo>
                  <a:lnTo>
                    <a:pt x="51015" y="205181"/>
                  </a:lnTo>
                  <a:lnTo>
                    <a:pt x="41109" y="195046"/>
                  </a:lnTo>
                  <a:lnTo>
                    <a:pt x="34671" y="192519"/>
                  </a:lnTo>
                  <a:lnTo>
                    <a:pt x="19253" y="192519"/>
                  </a:lnTo>
                  <a:lnTo>
                    <a:pt x="12928" y="194995"/>
                  </a:lnTo>
                  <a:lnTo>
                    <a:pt x="2578" y="204901"/>
                  </a:lnTo>
                  <a:lnTo>
                    <a:pt x="0" y="211455"/>
                  </a:lnTo>
                  <a:lnTo>
                    <a:pt x="0" y="227965"/>
                  </a:lnTo>
                  <a:lnTo>
                    <a:pt x="2578" y="234505"/>
                  </a:lnTo>
                  <a:lnTo>
                    <a:pt x="12928" y="243979"/>
                  </a:lnTo>
                  <a:lnTo>
                    <a:pt x="15201" y="244792"/>
                  </a:lnTo>
                  <a:lnTo>
                    <a:pt x="2311" y="295211"/>
                  </a:lnTo>
                  <a:lnTo>
                    <a:pt x="28727" y="295211"/>
                  </a:lnTo>
                  <a:lnTo>
                    <a:pt x="45897" y="248323"/>
                  </a:lnTo>
                  <a:lnTo>
                    <a:pt x="46672" y="246341"/>
                  </a:lnTo>
                  <a:lnTo>
                    <a:pt x="53492" y="222021"/>
                  </a:lnTo>
                  <a:lnTo>
                    <a:pt x="53492" y="221576"/>
                  </a:lnTo>
                  <a:close/>
                </a:path>
                <a:path w="800100" h="295275">
                  <a:moveTo>
                    <a:pt x="350672" y="159727"/>
                  </a:moveTo>
                  <a:lnTo>
                    <a:pt x="344170" y="120345"/>
                  </a:lnTo>
                  <a:lnTo>
                    <a:pt x="332854" y="100063"/>
                  </a:lnTo>
                  <a:lnTo>
                    <a:pt x="325412" y="91427"/>
                  </a:lnTo>
                  <a:lnTo>
                    <a:pt x="316953" y="84035"/>
                  </a:lnTo>
                  <a:lnTo>
                    <a:pt x="311226" y="80276"/>
                  </a:lnTo>
                  <a:lnTo>
                    <a:pt x="311226" y="142659"/>
                  </a:lnTo>
                  <a:lnTo>
                    <a:pt x="211404" y="142659"/>
                  </a:lnTo>
                  <a:lnTo>
                    <a:pt x="234937" y="106502"/>
                  </a:lnTo>
                  <a:lnTo>
                    <a:pt x="261518" y="100063"/>
                  </a:lnTo>
                  <a:lnTo>
                    <a:pt x="268859" y="100457"/>
                  </a:lnTo>
                  <a:lnTo>
                    <a:pt x="305676" y="124828"/>
                  </a:lnTo>
                  <a:lnTo>
                    <a:pt x="311226" y="142659"/>
                  </a:lnTo>
                  <a:lnTo>
                    <a:pt x="311226" y="80276"/>
                  </a:lnTo>
                  <a:lnTo>
                    <a:pt x="274040" y="67094"/>
                  </a:lnTo>
                  <a:lnTo>
                    <a:pt x="261518" y="66382"/>
                  </a:lnTo>
                  <a:lnTo>
                    <a:pt x="248666" y="67106"/>
                  </a:lnTo>
                  <a:lnTo>
                    <a:pt x="204698" y="84505"/>
                  </a:lnTo>
                  <a:lnTo>
                    <a:pt x="176974" y="120662"/>
                  </a:lnTo>
                  <a:lnTo>
                    <a:pt x="170383" y="156857"/>
                  </a:lnTo>
                  <a:lnTo>
                    <a:pt x="171132" y="169684"/>
                  </a:lnTo>
                  <a:lnTo>
                    <a:pt x="189077" y="213194"/>
                  </a:lnTo>
                  <a:lnTo>
                    <a:pt x="227888" y="240728"/>
                  </a:lnTo>
                  <a:lnTo>
                    <a:pt x="267792" y="247332"/>
                  </a:lnTo>
                  <a:lnTo>
                    <a:pt x="279031" y="246875"/>
                  </a:lnTo>
                  <a:lnTo>
                    <a:pt x="317538" y="236016"/>
                  </a:lnTo>
                  <a:lnTo>
                    <a:pt x="339115" y="218935"/>
                  </a:lnTo>
                  <a:lnTo>
                    <a:pt x="333641" y="212661"/>
                  </a:lnTo>
                  <a:lnTo>
                    <a:pt x="316661" y="193179"/>
                  </a:lnTo>
                  <a:lnTo>
                    <a:pt x="282905" y="211416"/>
                  </a:lnTo>
                  <a:lnTo>
                    <a:pt x="268782" y="212661"/>
                  </a:lnTo>
                  <a:lnTo>
                    <a:pt x="260299" y="212229"/>
                  </a:lnTo>
                  <a:lnTo>
                    <a:pt x="221691" y="192671"/>
                  </a:lnTo>
                  <a:lnTo>
                    <a:pt x="211759" y="170065"/>
                  </a:lnTo>
                  <a:lnTo>
                    <a:pt x="350012" y="170065"/>
                  </a:lnTo>
                  <a:lnTo>
                    <a:pt x="350227" y="168300"/>
                  </a:lnTo>
                  <a:lnTo>
                    <a:pt x="350393" y="166268"/>
                  </a:lnTo>
                  <a:lnTo>
                    <a:pt x="350507" y="163957"/>
                  </a:lnTo>
                  <a:lnTo>
                    <a:pt x="350672" y="159727"/>
                  </a:lnTo>
                  <a:close/>
                </a:path>
                <a:path w="800100" h="295275">
                  <a:moveTo>
                    <a:pt x="544499" y="245021"/>
                  </a:moveTo>
                  <a:lnTo>
                    <a:pt x="487946" y="171386"/>
                  </a:lnTo>
                  <a:lnTo>
                    <a:pt x="483895" y="166103"/>
                  </a:lnTo>
                  <a:lnTo>
                    <a:pt x="475221" y="154813"/>
                  </a:lnTo>
                  <a:lnTo>
                    <a:pt x="483514" y="143979"/>
                  </a:lnTo>
                  <a:lnTo>
                    <a:pt x="488327" y="137706"/>
                  </a:lnTo>
                  <a:lnTo>
                    <a:pt x="541197" y="68694"/>
                  </a:lnTo>
                  <a:lnTo>
                    <a:pt x="496620" y="68694"/>
                  </a:lnTo>
                  <a:lnTo>
                    <a:pt x="453224" y="126085"/>
                  </a:lnTo>
                  <a:lnTo>
                    <a:pt x="410108" y="68694"/>
                  </a:lnTo>
                  <a:lnTo>
                    <a:pt x="363880" y="68694"/>
                  </a:lnTo>
                  <a:lnTo>
                    <a:pt x="430009" y="155092"/>
                  </a:lnTo>
                  <a:lnTo>
                    <a:pt x="361238" y="245021"/>
                  </a:lnTo>
                  <a:lnTo>
                    <a:pt x="407136" y="245021"/>
                  </a:lnTo>
                  <a:lnTo>
                    <a:pt x="452678" y="184289"/>
                  </a:lnTo>
                  <a:lnTo>
                    <a:pt x="497611" y="245021"/>
                  </a:lnTo>
                  <a:lnTo>
                    <a:pt x="544499" y="245021"/>
                  </a:lnTo>
                  <a:close/>
                </a:path>
                <a:path w="800100" h="295275">
                  <a:moveTo>
                    <a:pt x="724458" y="107657"/>
                  </a:moveTo>
                  <a:lnTo>
                    <a:pt x="694740" y="76949"/>
                  </a:lnTo>
                  <a:lnTo>
                    <a:pt x="649503" y="66382"/>
                  </a:lnTo>
                  <a:lnTo>
                    <a:pt x="636016" y="67106"/>
                  </a:lnTo>
                  <a:lnTo>
                    <a:pt x="589915" y="84493"/>
                  </a:lnTo>
                  <a:lnTo>
                    <a:pt x="560946" y="120446"/>
                  </a:lnTo>
                  <a:lnTo>
                    <a:pt x="554075" y="156857"/>
                  </a:lnTo>
                  <a:lnTo>
                    <a:pt x="554837" y="169684"/>
                  </a:lnTo>
                  <a:lnTo>
                    <a:pt x="572985" y="213194"/>
                  </a:lnTo>
                  <a:lnTo>
                    <a:pt x="611339" y="240728"/>
                  </a:lnTo>
                  <a:lnTo>
                    <a:pt x="649503" y="247332"/>
                  </a:lnTo>
                  <a:lnTo>
                    <a:pt x="661860" y="246659"/>
                  </a:lnTo>
                  <a:lnTo>
                    <a:pt x="704024" y="230670"/>
                  </a:lnTo>
                  <a:lnTo>
                    <a:pt x="724458" y="206057"/>
                  </a:lnTo>
                  <a:lnTo>
                    <a:pt x="693089" y="187566"/>
                  </a:lnTo>
                  <a:lnTo>
                    <a:pt x="688911" y="193433"/>
                  </a:lnTo>
                  <a:lnTo>
                    <a:pt x="684301" y="198501"/>
                  </a:lnTo>
                  <a:lnTo>
                    <a:pt x="679259" y="202755"/>
                  </a:lnTo>
                  <a:lnTo>
                    <a:pt x="673773" y="206222"/>
                  </a:lnTo>
                  <a:lnTo>
                    <a:pt x="666178" y="210299"/>
                  </a:lnTo>
                  <a:lnTo>
                    <a:pt x="657974" y="212331"/>
                  </a:lnTo>
                  <a:lnTo>
                    <a:pt x="649173" y="212331"/>
                  </a:lnTo>
                  <a:lnTo>
                    <a:pt x="610870" y="197345"/>
                  </a:lnTo>
                  <a:lnTo>
                    <a:pt x="595680" y="156857"/>
                  </a:lnTo>
                  <a:lnTo>
                    <a:pt x="596112" y="148717"/>
                  </a:lnTo>
                  <a:lnTo>
                    <a:pt x="615988" y="112217"/>
                  </a:lnTo>
                  <a:lnTo>
                    <a:pt x="649173" y="101714"/>
                  </a:lnTo>
                  <a:lnTo>
                    <a:pt x="657974" y="101714"/>
                  </a:lnTo>
                  <a:lnTo>
                    <a:pt x="693089" y="126149"/>
                  </a:lnTo>
                  <a:lnTo>
                    <a:pt x="724458" y="107657"/>
                  </a:lnTo>
                  <a:close/>
                </a:path>
                <a:path w="800100" h="295275">
                  <a:moveTo>
                    <a:pt x="800087" y="0"/>
                  </a:moveTo>
                  <a:lnTo>
                    <a:pt x="759142" y="0"/>
                  </a:lnTo>
                  <a:lnTo>
                    <a:pt x="759142" y="245008"/>
                  </a:lnTo>
                  <a:lnTo>
                    <a:pt x="800087" y="245008"/>
                  </a:lnTo>
                  <a:lnTo>
                    <a:pt x="800087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60400" y="2480591"/>
              <a:ext cx="172364" cy="1786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66780" y="2478280"/>
              <a:ext cx="154533" cy="18094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751366" y="240200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69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39" h="255269">
                  <a:moveTo>
                    <a:pt x="34112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63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63" y="37426"/>
                  </a:lnTo>
                  <a:lnTo>
                    <a:pt x="12382" y="47116"/>
                  </a:lnTo>
                  <a:lnTo>
                    <a:pt x="18707" y="49529"/>
                  </a:lnTo>
                  <a:lnTo>
                    <a:pt x="34340" y="49529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31" y="31153"/>
                  </a:lnTo>
                  <a:lnTo>
                    <a:pt x="52831" y="17068"/>
                  </a:lnTo>
                  <a:lnTo>
                    <a:pt x="50342" y="11277"/>
                  </a:lnTo>
                  <a:lnTo>
                    <a:pt x="40449" y="2260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23673" y="2478280"/>
              <a:ext cx="380386" cy="18094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244011" y="241190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06747" y="2480591"/>
              <a:ext cx="197459" cy="2426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08535" y="2478279"/>
              <a:ext cx="160146" cy="18094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98084" y="2441628"/>
              <a:ext cx="129425" cy="21760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37133" y="2422471"/>
              <a:ext cx="184581" cy="23774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60670" y="2411909"/>
              <a:ext cx="173354" cy="24500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86857" y="2478279"/>
              <a:ext cx="101358" cy="17863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607382" y="2478290"/>
              <a:ext cx="549910" cy="245110"/>
            </a:xfrm>
            <a:custGeom>
              <a:avLst/>
              <a:gdLst/>
              <a:ahLst/>
              <a:cxnLst/>
              <a:rect l="l" t="t" r="r" b="b"/>
              <a:pathLst>
                <a:path w="549910" h="245110">
                  <a:moveTo>
                    <a:pt x="180225" y="95262"/>
                  </a:moveTo>
                  <a:lnTo>
                    <a:pt x="173786" y="53962"/>
                  </a:lnTo>
                  <a:lnTo>
                    <a:pt x="162471" y="33680"/>
                  </a:lnTo>
                  <a:lnTo>
                    <a:pt x="155016" y="25044"/>
                  </a:lnTo>
                  <a:lnTo>
                    <a:pt x="146558" y="17653"/>
                  </a:lnTo>
                  <a:lnTo>
                    <a:pt x="140830" y="13893"/>
                  </a:lnTo>
                  <a:lnTo>
                    <a:pt x="140830" y="76276"/>
                  </a:lnTo>
                  <a:lnTo>
                    <a:pt x="41008" y="76276"/>
                  </a:lnTo>
                  <a:lnTo>
                    <a:pt x="64554" y="40119"/>
                  </a:lnTo>
                  <a:lnTo>
                    <a:pt x="91135" y="33680"/>
                  </a:lnTo>
                  <a:lnTo>
                    <a:pt x="98475" y="34074"/>
                  </a:lnTo>
                  <a:lnTo>
                    <a:pt x="135293" y="58445"/>
                  </a:lnTo>
                  <a:lnTo>
                    <a:pt x="140830" y="76276"/>
                  </a:lnTo>
                  <a:lnTo>
                    <a:pt x="140830" y="13893"/>
                  </a:lnTo>
                  <a:lnTo>
                    <a:pt x="103657" y="711"/>
                  </a:lnTo>
                  <a:lnTo>
                    <a:pt x="91135" y="0"/>
                  </a:lnTo>
                  <a:lnTo>
                    <a:pt x="78282" y="723"/>
                  </a:lnTo>
                  <a:lnTo>
                    <a:pt x="34315" y="18122"/>
                  </a:lnTo>
                  <a:lnTo>
                    <a:pt x="6591" y="54279"/>
                  </a:lnTo>
                  <a:lnTo>
                    <a:pt x="0" y="90474"/>
                  </a:lnTo>
                  <a:lnTo>
                    <a:pt x="749" y="103301"/>
                  </a:lnTo>
                  <a:lnTo>
                    <a:pt x="18681" y="146812"/>
                  </a:lnTo>
                  <a:lnTo>
                    <a:pt x="57492" y="174345"/>
                  </a:lnTo>
                  <a:lnTo>
                    <a:pt x="97409" y="180949"/>
                  </a:lnTo>
                  <a:lnTo>
                    <a:pt x="108635" y="180492"/>
                  </a:lnTo>
                  <a:lnTo>
                    <a:pt x="147142" y="169633"/>
                  </a:lnTo>
                  <a:lnTo>
                    <a:pt x="168732" y="152552"/>
                  </a:lnTo>
                  <a:lnTo>
                    <a:pt x="163258" y="146278"/>
                  </a:lnTo>
                  <a:lnTo>
                    <a:pt x="146278" y="126796"/>
                  </a:lnTo>
                  <a:lnTo>
                    <a:pt x="112509" y="145034"/>
                  </a:lnTo>
                  <a:lnTo>
                    <a:pt x="98399" y="146278"/>
                  </a:lnTo>
                  <a:lnTo>
                    <a:pt x="89916" y="145846"/>
                  </a:lnTo>
                  <a:lnTo>
                    <a:pt x="51308" y="126288"/>
                  </a:lnTo>
                  <a:lnTo>
                    <a:pt x="41363" y="103682"/>
                  </a:lnTo>
                  <a:lnTo>
                    <a:pt x="179628" y="103682"/>
                  </a:lnTo>
                  <a:lnTo>
                    <a:pt x="179844" y="101917"/>
                  </a:lnTo>
                  <a:lnTo>
                    <a:pt x="180009" y="99885"/>
                  </a:lnTo>
                  <a:lnTo>
                    <a:pt x="180225" y="95262"/>
                  </a:lnTo>
                  <a:close/>
                </a:path>
                <a:path w="549910" h="245110">
                  <a:moveTo>
                    <a:pt x="381698" y="2311"/>
                  </a:moveTo>
                  <a:lnTo>
                    <a:pt x="342074" y="2311"/>
                  </a:lnTo>
                  <a:lnTo>
                    <a:pt x="286372" y="133121"/>
                  </a:lnTo>
                  <a:lnTo>
                    <a:pt x="230466" y="2311"/>
                  </a:lnTo>
                  <a:lnTo>
                    <a:pt x="187871" y="2311"/>
                  </a:lnTo>
                  <a:lnTo>
                    <a:pt x="264883" y="179019"/>
                  </a:lnTo>
                  <a:lnTo>
                    <a:pt x="257873" y="194932"/>
                  </a:lnTo>
                  <a:lnTo>
                    <a:pt x="253580" y="201307"/>
                  </a:lnTo>
                  <a:lnTo>
                    <a:pt x="244348" y="208788"/>
                  </a:lnTo>
                  <a:lnTo>
                    <a:pt x="238277" y="210667"/>
                  </a:lnTo>
                  <a:lnTo>
                    <a:pt x="225069" y="210667"/>
                  </a:lnTo>
                  <a:lnTo>
                    <a:pt x="219621" y="209562"/>
                  </a:lnTo>
                  <a:lnTo>
                    <a:pt x="209283" y="205155"/>
                  </a:lnTo>
                  <a:lnTo>
                    <a:pt x="204609" y="202298"/>
                  </a:lnTo>
                  <a:lnTo>
                    <a:pt x="200431" y="198780"/>
                  </a:lnTo>
                  <a:lnTo>
                    <a:pt x="184238" y="228828"/>
                  </a:lnTo>
                  <a:lnTo>
                    <a:pt x="224878" y="244741"/>
                  </a:lnTo>
                  <a:lnTo>
                    <a:pt x="231457" y="245008"/>
                  </a:lnTo>
                  <a:lnTo>
                    <a:pt x="238594" y="244703"/>
                  </a:lnTo>
                  <a:lnTo>
                    <a:pt x="275653" y="229323"/>
                  </a:lnTo>
                  <a:lnTo>
                    <a:pt x="299148" y="193167"/>
                  </a:lnTo>
                  <a:lnTo>
                    <a:pt x="302717" y="184912"/>
                  </a:lnTo>
                  <a:lnTo>
                    <a:pt x="381698" y="2311"/>
                  </a:lnTo>
                  <a:close/>
                </a:path>
                <a:path w="549910" h="245110">
                  <a:moveTo>
                    <a:pt x="549427" y="75285"/>
                  </a:moveTo>
                  <a:lnTo>
                    <a:pt x="548132" y="57365"/>
                  </a:lnTo>
                  <a:lnTo>
                    <a:pt x="544233" y="41935"/>
                  </a:lnTo>
                  <a:lnTo>
                    <a:pt x="540588" y="34671"/>
                  </a:lnTo>
                  <a:lnTo>
                    <a:pt x="537730" y="28968"/>
                  </a:lnTo>
                  <a:lnTo>
                    <a:pt x="503377" y="4610"/>
                  </a:lnTo>
                  <a:lnTo>
                    <a:pt x="469188" y="0"/>
                  </a:lnTo>
                  <a:lnTo>
                    <a:pt x="458724" y="342"/>
                  </a:lnTo>
                  <a:lnTo>
                    <a:pt x="419150" y="8750"/>
                  </a:lnTo>
                  <a:lnTo>
                    <a:pt x="394563" y="22123"/>
                  </a:lnTo>
                  <a:lnTo>
                    <a:pt x="410743" y="52171"/>
                  </a:lnTo>
                  <a:lnTo>
                    <a:pt x="416115" y="48272"/>
                  </a:lnTo>
                  <a:lnTo>
                    <a:pt x="421970" y="44818"/>
                  </a:lnTo>
                  <a:lnTo>
                    <a:pt x="463905" y="34671"/>
                  </a:lnTo>
                  <a:lnTo>
                    <a:pt x="474421" y="35293"/>
                  </a:lnTo>
                  <a:lnTo>
                    <a:pt x="507796" y="64401"/>
                  </a:lnTo>
                  <a:lnTo>
                    <a:pt x="508495" y="72974"/>
                  </a:lnTo>
                  <a:lnTo>
                    <a:pt x="508495" y="75615"/>
                  </a:lnTo>
                  <a:lnTo>
                    <a:pt x="508495" y="103022"/>
                  </a:lnTo>
                  <a:lnTo>
                    <a:pt x="508495" y="123494"/>
                  </a:lnTo>
                  <a:lnTo>
                    <a:pt x="505282" y="129844"/>
                  </a:lnTo>
                  <a:lnTo>
                    <a:pt x="470979" y="150456"/>
                  </a:lnTo>
                  <a:lnTo>
                    <a:pt x="463588" y="150901"/>
                  </a:lnTo>
                  <a:lnTo>
                    <a:pt x="456095" y="150482"/>
                  </a:lnTo>
                  <a:lnTo>
                    <a:pt x="429895" y="134061"/>
                  </a:lnTo>
                  <a:lnTo>
                    <a:pt x="429895" y="119976"/>
                  </a:lnTo>
                  <a:lnTo>
                    <a:pt x="465569" y="103022"/>
                  </a:lnTo>
                  <a:lnTo>
                    <a:pt x="508495" y="103022"/>
                  </a:lnTo>
                  <a:lnTo>
                    <a:pt x="508495" y="75615"/>
                  </a:lnTo>
                  <a:lnTo>
                    <a:pt x="462584" y="75615"/>
                  </a:lnTo>
                  <a:lnTo>
                    <a:pt x="449872" y="76047"/>
                  </a:lnTo>
                  <a:lnTo>
                    <a:pt x="412140" y="86321"/>
                  </a:lnTo>
                  <a:lnTo>
                    <a:pt x="389724" y="120865"/>
                  </a:lnTo>
                  <a:lnTo>
                    <a:pt x="389280" y="128117"/>
                  </a:lnTo>
                  <a:lnTo>
                    <a:pt x="389788" y="135509"/>
                  </a:lnTo>
                  <a:lnTo>
                    <a:pt x="413308" y="170459"/>
                  </a:lnTo>
                  <a:lnTo>
                    <a:pt x="455002" y="180949"/>
                  </a:lnTo>
                  <a:lnTo>
                    <a:pt x="466356" y="180403"/>
                  </a:lnTo>
                  <a:lnTo>
                    <a:pt x="506831" y="162039"/>
                  </a:lnTo>
                  <a:lnTo>
                    <a:pt x="510463" y="157060"/>
                  </a:lnTo>
                  <a:lnTo>
                    <a:pt x="510463" y="178638"/>
                  </a:lnTo>
                  <a:lnTo>
                    <a:pt x="549427" y="178638"/>
                  </a:lnTo>
                  <a:lnTo>
                    <a:pt x="549427" y="103022"/>
                  </a:lnTo>
                  <a:lnTo>
                    <a:pt x="549427" y="75615"/>
                  </a:lnTo>
                  <a:lnTo>
                    <a:pt x="549427" y="75285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72056" y="2425777"/>
              <a:ext cx="449414" cy="29751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63070" y="2478279"/>
              <a:ext cx="160146" cy="18094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76391" y="2478279"/>
              <a:ext cx="101358" cy="17863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093924" y="2480590"/>
              <a:ext cx="300990" cy="176530"/>
            </a:xfrm>
            <a:custGeom>
              <a:avLst/>
              <a:gdLst/>
              <a:ahLst/>
              <a:cxnLst/>
              <a:rect l="l" t="t" r="r" b="b"/>
              <a:pathLst>
                <a:path w="300989" h="176530">
                  <a:moveTo>
                    <a:pt x="38976" y="0"/>
                  </a:moveTo>
                  <a:lnTo>
                    <a:pt x="0" y="0"/>
                  </a:lnTo>
                  <a:lnTo>
                    <a:pt x="64731" y="176326"/>
                  </a:lnTo>
                  <a:lnTo>
                    <a:pt x="104355" y="176326"/>
                  </a:lnTo>
                  <a:lnTo>
                    <a:pt x="112287" y="155524"/>
                  </a:lnTo>
                  <a:lnTo>
                    <a:pt x="75958" y="155524"/>
                  </a:lnTo>
                  <a:lnTo>
                    <a:pt x="85560" y="129828"/>
                  </a:lnTo>
                  <a:lnTo>
                    <a:pt x="38976" y="0"/>
                  </a:lnTo>
                  <a:close/>
                </a:path>
                <a:path w="300989" h="176530">
                  <a:moveTo>
                    <a:pt x="182843" y="38633"/>
                  </a:moveTo>
                  <a:lnTo>
                    <a:pt x="156857" y="38633"/>
                  </a:lnTo>
                  <a:lnTo>
                    <a:pt x="150832" y="54434"/>
                  </a:lnTo>
                  <a:lnTo>
                    <a:pt x="196151" y="176326"/>
                  </a:lnTo>
                  <a:lnTo>
                    <a:pt x="235775" y="176326"/>
                  </a:lnTo>
                  <a:lnTo>
                    <a:pt x="243449" y="155524"/>
                  </a:lnTo>
                  <a:lnTo>
                    <a:pt x="207048" y="155524"/>
                  </a:lnTo>
                  <a:lnTo>
                    <a:pt x="216319" y="130282"/>
                  </a:lnTo>
                  <a:lnTo>
                    <a:pt x="182843" y="38633"/>
                  </a:lnTo>
                  <a:close/>
                </a:path>
                <a:path w="300989" h="176530">
                  <a:moveTo>
                    <a:pt x="85560" y="129828"/>
                  </a:moveTo>
                  <a:lnTo>
                    <a:pt x="75958" y="155524"/>
                  </a:lnTo>
                  <a:lnTo>
                    <a:pt x="94780" y="155524"/>
                  </a:lnTo>
                  <a:lnTo>
                    <a:pt x="85560" y="129828"/>
                  </a:lnTo>
                  <a:close/>
                </a:path>
                <a:path w="300989" h="176530">
                  <a:moveTo>
                    <a:pt x="168732" y="0"/>
                  </a:moveTo>
                  <a:lnTo>
                    <a:pt x="134073" y="0"/>
                  </a:lnTo>
                  <a:lnTo>
                    <a:pt x="85560" y="129828"/>
                  </a:lnTo>
                  <a:lnTo>
                    <a:pt x="94780" y="155524"/>
                  </a:lnTo>
                  <a:lnTo>
                    <a:pt x="112287" y="155524"/>
                  </a:lnTo>
                  <a:lnTo>
                    <a:pt x="150832" y="54434"/>
                  </a:lnTo>
                  <a:lnTo>
                    <a:pt x="144957" y="38633"/>
                  </a:lnTo>
                  <a:lnTo>
                    <a:pt x="182843" y="38633"/>
                  </a:lnTo>
                  <a:lnTo>
                    <a:pt x="168732" y="0"/>
                  </a:lnTo>
                  <a:close/>
                </a:path>
                <a:path w="300989" h="176530">
                  <a:moveTo>
                    <a:pt x="216319" y="130282"/>
                  </a:moveTo>
                  <a:lnTo>
                    <a:pt x="207048" y="155524"/>
                  </a:lnTo>
                  <a:lnTo>
                    <a:pt x="225539" y="155524"/>
                  </a:lnTo>
                  <a:lnTo>
                    <a:pt x="216319" y="130282"/>
                  </a:lnTo>
                  <a:close/>
                </a:path>
                <a:path w="300989" h="176530">
                  <a:moveTo>
                    <a:pt x="300824" y="0"/>
                  </a:moveTo>
                  <a:lnTo>
                    <a:pt x="264172" y="0"/>
                  </a:lnTo>
                  <a:lnTo>
                    <a:pt x="216319" y="130282"/>
                  </a:lnTo>
                  <a:lnTo>
                    <a:pt x="225539" y="155524"/>
                  </a:lnTo>
                  <a:lnTo>
                    <a:pt x="243449" y="155524"/>
                  </a:lnTo>
                  <a:lnTo>
                    <a:pt x="300824" y="0"/>
                  </a:lnTo>
                  <a:close/>
                </a:path>
                <a:path w="300989" h="176530">
                  <a:moveTo>
                    <a:pt x="156857" y="38633"/>
                  </a:moveTo>
                  <a:lnTo>
                    <a:pt x="144957" y="38633"/>
                  </a:lnTo>
                  <a:lnTo>
                    <a:pt x="150832" y="54434"/>
                  </a:lnTo>
                  <a:lnTo>
                    <a:pt x="156857" y="38633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04966" y="2478279"/>
              <a:ext cx="160146" cy="18094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618287" y="2411907"/>
              <a:ext cx="140335" cy="247650"/>
            </a:xfrm>
            <a:custGeom>
              <a:avLst/>
              <a:gdLst/>
              <a:ahLst/>
              <a:cxnLst/>
              <a:rect l="l" t="t" r="r" b="b"/>
              <a:pathLst>
                <a:path w="140334" h="24765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  <a:path w="140334" h="247650">
                  <a:moveTo>
                    <a:pt x="138684" y="13868"/>
                  </a:moveTo>
                  <a:lnTo>
                    <a:pt x="89801" y="13868"/>
                  </a:lnTo>
                  <a:lnTo>
                    <a:pt x="97726" y="168402"/>
                  </a:lnTo>
                  <a:lnTo>
                    <a:pt x="130086" y="168402"/>
                  </a:lnTo>
                  <a:lnTo>
                    <a:pt x="138684" y="13868"/>
                  </a:lnTo>
                  <a:close/>
                </a:path>
                <a:path w="140334" h="247650">
                  <a:moveTo>
                    <a:pt x="140322" y="214528"/>
                  </a:moveTo>
                  <a:lnTo>
                    <a:pt x="137896" y="208521"/>
                  </a:lnTo>
                  <a:lnTo>
                    <a:pt x="128206" y="198615"/>
                  </a:lnTo>
                  <a:lnTo>
                    <a:pt x="121932" y="196138"/>
                  </a:lnTo>
                  <a:lnTo>
                    <a:pt x="106527" y="196138"/>
                  </a:lnTo>
                  <a:lnTo>
                    <a:pt x="100139" y="198615"/>
                  </a:lnTo>
                  <a:lnTo>
                    <a:pt x="90030" y="208521"/>
                  </a:lnTo>
                  <a:lnTo>
                    <a:pt x="87490" y="214528"/>
                  </a:lnTo>
                  <a:lnTo>
                    <a:pt x="87490" y="228612"/>
                  </a:lnTo>
                  <a:lnTo>
                    <a:pt x="90030" y="234670"/>
                  </a:lnTo>
                  <a:lnTo>
                    <a:pt x="100139" y="244792"/>
                  </a:lnTo>
                  <a:lnTo>
                    <a:pt x="106527" y="247319"/>
                  </a:lnTo>
                  <a:lnTo>
                    <a:pt x="121932" y="247319"/>
                  </a:lnTo>
                  <a:lnTo>
                    <a:pt x="128206" y="244792"/>
                  </a:lnTo>
                  <a:lnTo>
                    <a:pt x="137896" y="234670"/>
                  </a:lnTo>
                  <a:lnTo>
                    <a:pt x="140322" y="228612"/>
                  </a:lnTo>
                  <a:lnTo>
                    <a:pt x="140322" y="21452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83749" y="2422474"/>
              <a:ext cx="248970" cy="23774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172670" y="2480591"/>
              <a:ext cx="172364" cy="1786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99522" y="2478279"/>
              <a:ext cx="101358" cy="1786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14477" y="2411909"/>
              <a:ext cx="1268308" cy="24732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013535" y="2478275"/>
              <a:ext cx="377083" cy="18095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49922" y="2411907"/>
              <a:ext cx="9057640" cy="641350"/>
            </a:xfrm>
            <a:custGeom>
              <a:avLst/>
              <a:gdLst/>
              <a:ahLst/>
              <a:cxnLst/>
              <a:rect l="l" t="t" r="r" b="b"/>
              <a:pathLst>
                <a:path w="9057640" h="641350">
                  <a:moveTo>
                    <a:pt x="40944" y="396240"/>
                  </a:moveTo>
                  <a:lnTo>
                    <a:pt x="0" y="396240"/>
                  </a:lnTo>
                  <a:lnTo>
                    <a:pt x="0" y="641248"/>
                  </a:lnTo>
                  <a:lnTo>
                    <a:pt x="40944" y="641248"/>
                  </a:lnTo>
                  <a:lnTo>
                    <a:pt x="40944" y="396240"/>
                  </a:lnTo>
                  <a:close/>
                </a:path>
                <a:path w="9057640" h="641350">
                  <a:moveTo>
                    <a:pt x="8921585" y="0"/>
                  </a:moveTo>
                  <a:lnTo>
                    <a:pt x="8880640" y="0"/>
                  </a:lnTo>
                  <a:lnTo>
                    <a:pt x="8880640" y="245008"/>
                  </a:lnTo>
                  <a:lnTo>
                    <a:pt x="8921585" y="245008"/>
                  </a:lnTo>
                  <a:lnTo>
                    <a:pt x="8921585" y="0"/>
                  </a:lnTo>
                  <a:close/>
                </a:path>
                <a:path w="9057640" h="641350">
                  <a:moveTo>
                    <a:pt x="9057627" y="135712"/>
                  </a:moveTo>
                  <a:lnTo>
                    <a:pt x="8966492" y="135712"/>
                  </a:lnTo>
                  <a:lnTo>
                    <a:pt x="8966492" y="170713"/>
                  </a:lnTo>
                  <a:lnTo>
                    <a:pt x="9057627" y="170713"/>
                  </a:lnTo>
                  <a:lnTo>
                    <a:pt x="9057627" y="135712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0490" y="2874523"/>
              <a:ext cx="180289" cy="18094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35870" y="2837870"/>
              <a:ext cx="314674" cy="21760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178941" y="279824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40" h="255269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40" h="255269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76" y="12115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76" y="37426"/>
                  </a:lnTo>
                  <a:lnTo>
                    <a:pt x="12382" y="47116"/>
                  </a:lnTo>
                  <a:lnTo>
                    <a:pt x="18707" y="49529"/>
                  </a:lnTo>
                  <a:lnTo>
                    <a:pt x="34340" y="49529"/>
                  </a:lnTo>
                  <a:lnTo>
                    <a:pt x="40728" y="47053"/>
                  </a:lnTo>
                  <a:lnTo>
                    <a:pt x="50406" y="37147"/>
                  </a:lnTo>
                  <a:lnTo>
                    <a:pt x="52831" y="31153"/>
                  </a:lnTo>
                  <a:lnTo>
                    <a:pt x="52831" y="17068"/>
                  </a:lnTo>
                  <a:lnTo>
                    <a:pt x="50355" y="11290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65452" y="2874517"/>
              <a:ext cx="187883" cy="18094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93279" y="2874521"/>
              <a:ext cx="173355" cy="17863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95744" y="2805840"/>
              <a:ext cx="333167" cy="24962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76600" y="2808151"/>
              <a:ext cx="173355" cy="24500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223673" y="2818714"/>
              <a:ext cx="215290" cy="23774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88261" y="2874517"/>
              <a:ext cx="187883" cy="18094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916097" y="2798241"/>
              <a:ext cx="142875" cy="255270"/>
            </a:xfrm>
            <a:custGeom>
              <a:avLst/>
              <a:gdLst/>
              <a:ahLst/>
              <a:cxnLst/>
              <a:rect l="l" t="t" r="r" b="b"/>
              <a:pathLst>
                <a:path w="142875" h="255269">
                  <a:moveTo>
                    <a:pt x="40944" y="9906"/>
                  </a:moveTo>
                  <a:lnTo>
                    <a:pt x="0" y="9906"/>
                  </a:lnTo>
                  <a:lnTo>
                    <a:pt x="0" y="254914"/>
                  </a:lnTo>
                  <a:lnTo>
                    <a:pt x="40944" y="254914"/>
                  </a:lnTo>
                  <a:lnTo>
                    <a:pt x="40944" y="9906"/>
                  </a:lnTo>
                  <a:close/>
                </a:path>
                <a:path w="142875" h="255269">
                  <a:moveTo>
                    <a:pt x="136359" y="78587"/>
                  </a:moveTo>
                  <a:lnTo>
                    <a:pt x="95415" y="78587"/>
                  </a:lnTo>
                  <a:lnTo>
                    <a:pt x="95415" y="254914"/>
                  </a:lnTo>
                  <a:lnTo>
                    <a:pt x="136359" y="254914"/>
                  </a:lnTo>
                  <a:lnTo>
                    <a:pt x="136359" y="78587"/>
                  </a:lnTo>
                  <a:close/>
                </a:path>
                <a:path w="142875" h="255269">
                  <a:moveTo>
                    <a:pt x="142303" y="17068"/>
                  </a:moveTo>
                  <a:lnTo>
                    <a:pt x="139827" y="11290"/>
                  </a:lnTo>
                  <a:lnTo>
                    <a:pt x="129921" y="2260"/>
                  </a:lnTo>
                  <a:lnTo>
                    <a:pt x="123596" y="0"/>
                  </a:lnTo>
                  <a:lnTo>
                    <a:pt x="108178" y="0"/>
                  </a:lnTo>
                  <a:lnTo>
                    <a:pt x="101854" y="2425"/>
                  </a:lnTo>
                  <a:lnTo>
                    <a:pt x="91948" y="12115"/>
                  </a:lnTo>
                  <a:lnTo>
                    <a:pt x="89471" y="17830"/>
                  </a:lnTo>
                  <a:lnTo>
                    <a:pt x="89471" y="31483"/>
                  </a:lnTo>
                  <a:lnTo>
                    <a:pt x="91948" y="37426"/>
                  </a:lnTo>
                  <a:lnTo>
                    <a:pt x="101854" y="47117"/>
                  </a:lnTo>
                  <a:lnTo>
                    <a:pt x="108178" y="49530"/>
                  </a:lnTo>
                  <a:lnTo>
                    <a:pt x="123812" y="49530"/>
                  </a:lnTo>
                  <a:lnTo>
                    <a:pt x="130200" y="47053"/>
                  </a:lnTo>
                  <a:lnTo>
                    <a:pt x="139877" y="37147"/>
                  </a:lnTo>
                  <a:lnTo>
                    <a:pt x="142303" y="31153"/>
                  </a:lnTo>
                  <a:lnTo>
                    <a:pt x="142303" y="1706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01706" y="2822016"/>
              <a:ext cx="193497" cy="23113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19958" y="2874521"/>
              <a:ext cx="160146" cy="18094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33273" y="2874521"/>
              <a:ext cx="173354" cy="17863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835688" y="2837870"/>
              <a:ext cx="297831" cy="21760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45776" y="2798241"/>
              <a:ext cx="1652634" cy="25723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01758" y="2798241"/>
              <a:ext cx="1633119" cy="25723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688046" y="280814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59745" y="2874523"/>
              <a:ext cx="170383" cy="18094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64792" y="2808151"/>
              <a:ext cx="173354" cy="24500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278093" y="2874521"/>
              <a:ext cx="160147" cy="18094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91412" y="2874521"/>
              <a:ext cx="101358" cy="17863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23836" y="2874530"/>
              <a:ext cx="8399145" cy="575310"/>
            </a:xfrm>
            <a:custGeom>
              <a:avLst/>
              <a:gdLst/>
              <a:ahLst/>
              <a:cxnLst/>
              <a:rect l="l" t="t" r="r" b="b"/>
              <a:pathLst>
                <a:path w="8399145" h="575310">
                  <a:moveTo>
                    <a:pt x="300812" y="398538"/>
                  </a:moveTo>
                  <a:lnTo>
                    <a:pt x="264160" y="398538"/>
                  </a:lnTo>
                  <a:lnTo>
                    <a:pt x="216306" y="528828"/>
                  </a:lnTo>
                  <a:lnTo>
                    <a:pt x="182841" y="437172"/>
                  </a:lnTo>
                  <a:lnTo>
                    <a:pt x="168732" y="398538"/>
                  </a:lnTo>
                  <a:lnTo>
                    <a:pt x="134061" y="398538"/>
                  </a:lnTo>
                  <a:lnTo>
                    <a:pt x="85547" y="528370"/>
                  </a:lnTo>
                  <a:lnTo>
                    <a:pt x="38963" y="398538"/>
                  </a:lnTo>
                  <a:lnTo>
                    <a:pt x="0" y="398538"/>
                  </a:lnTo>
                  <a:lnTo>
                    <a:pt x="64719" y="574865"/>
                  </a:lnTo>
                  <a:lnTo>
                    <a:pt x="104343" y="574865"/>
                  </a:lnTo>
                  <a:lnTo>
                    <a:pt x="112268" y="554062"/>
                  </a:lnTo>
                  <a:lnTo>
                    <a:pt x="150825" y="452970"/>
                  </a:lnTo>
                  <a:lnTo>
                    <a:pt x="196138" y="574865"/>
                  </a:lnTo>
                  <a:lnTo>
                    <a:pt x="235762" y="574865"/>
                  </a:lnTo>
                  <a:lnTo>
                    <a:pt x="243433" y="554062"/>
                  </a:lnTo>
                  <a:lnTo>
                    <a:pt x="300812" y="398538"/>
                  </a:lnTo>
                  <a:close/>
                </a:path>
                <a:path w="8399145" h="575310">
                  <a:moveTo>
                    <a:pt x="370484" y="398538"/>
                  </a:moveTo>
                  <a:lnTo>
                    <a:pt x="329539" y="398538"/>
                  </a:lnTo>
                  <a:lnTo>
                    <a:pt x="329539" y="574865"/>
                  </a:lnTo>
                  <a:lnTo>
                    <a:pt x="370484" y="574865"/>
                  </a:lnTo>
                  <a:lnTo>
                    <a:pt x="370484" y="398538"/>
                  </a:lnTo>
                  <a:close/>
                </a:path>
                <a:path w="8399145" h="575310">
                  <a:moveTo>
                    <a:pt x="376428" y="337007"/>
                  </a:moveTo>
                  <a:lnTo>
                    <a:pt x="373938" y="331228"/>
                  </a:lnTo>
                  <a:lnTo>
                    <a:pt x="364045" y="322211"/>
                  </a:lnTo>
                  <a:lnTo>
                    <a:pt x="357708" y="319951"/>
                  </a:lnTo>
                  <a:lnTo>
                    <a:pt x="342303" y="319951"/>
                  </a:lnTo>
                  <a:lnTo>
                    <a:pt x="335978" y="322376"/>
                  </a:lnTo>
                  <a:lnTo>
                    <a:pt x="326059" y="332054"/>
                  </a:lnTo>
                  <a:lnTo>
                    <a:pt x="323596" y="337781"/>
                  </a:lnTo>
                  <a:lnTo>
                    <a:pt x="323596" y="351434"/>
                  </a:lnTo>
                  <a:lnTo>
                    <a:pt x="326059" y="357378"/>
                  </a:lnTo>
                  <a:lnTo>
                    <a:pt x="335978" y="367068"/>
                  </a:lnTo>
                  <a:lnTo>
                    <a:pt x="342303" y="369481"/>
                  </a:lnTo>
                  <a:lnTo>
                    <a:pt x="357936" y="369481"/>
                  </a:lnTo>
                  <a:lnTo>
                    <a:pt x="364312" y="367004"/>
                  </a:lnTo>
                  <a:lnTo>
                    <a:pt x="374002" y="357098"/>
                  </a:lnTo>
                  <a:lnTo>
                    <a:pt x="376428" y="351104"/>
                  </a:lnTo>
                  <a:lnTo>
                    <a:pt x="376428" y="337007"/>
                  </a:lnTo>
                  <a:close/>
                </a:path>
                <a:path w="8399145" h="575310">
                  <a:moveTo>
                    <a:pt x="8399145" y="77597"/>
                  </a:moveTo>
                  <a:lnTo>
                    <a:pt x="8398561" y="64820"/>
                  </a:lnTo>
                  <a:lnTo>
                    <a:pt x="8396833" y="53238"/>
                  </a:lnTo>
                  <a:lnTo>
                    <a:pt x="8393938" y="42824"/>
                  </a:lnTo>
                  <a:lnTo>
                    <a:pt x="8391068" y="36322"/>
                  </a:lnTo>
                  <a:lnTo>
                    <a:pt x="8389912" y="33680"/>
                  </a:lnTo>
                  <a:lnTo>
                    <a:pt x="8355851" y="4648"/>
                  </a:lnTo>
                  <a:lnTo>
                    <a:pt x="8326844" y="0"/>
                  </a:lnTo>
                  <a:lnTo>
                    <a:pt x="8314182" y="762"/>
                  </a:lnTo>
                  <a:lnTo>
                    <a:pt x="8271751" y="18783"/>
                  </a:lnTo>
                  <a:lnTo>
                    <a:pt x="8261007" y="30251"/>
                  </a:lnTo>
                  <a:lnTo>
                    <a:pt x="8259724" y="27736"/>
                  </a:lnTo>
                  <a:lnTo>
                    <a:pt x="8224799" y="3048"/>
                  </a:lnTo>
                  <a:lnTo>
                    <a:pt x="8201698" y="0"/>
                  </a:lnTo>
                  <a:lnTo>
                    <a:pt x="8190954" y="571"/>
                  </a:lnTo>
                  <a:lnTo>
                    <a:pt x="8154568" y="14338"/>
                  </a:lnTo>
                  <a:lnTo>
                    <a:pt x="8143913" y="24676"/>
                  </a:lnTo>
                  <a:lnTo>
                    <a:pt x="8143913" y="2311"/>
                  </a:lnTo>
                  <a:lnTo>
                    <a:pt x="8104619" y="2311"/>
                  </a:lnTo>
                  <a:lnTo>
                    <a:pt x="8104619" y="178638"/>
                  </a:lnTo>
                  <a:lnTo>
                    <a:pt x="8145564" y="178638"/>
                  </a:lnTo>
                  <a:lnTo>
                    <a:pt x="8145564" y="89154"/>
                  </a:lnTo>
                  <a:lnTo>
                    <a:pt x="8145920" y="80759"/>
                  </a:lnTo>
                  <a:lnTo>
                    <a:pt x="8174456" y="38303"/>
                  </a:lnTo>
                  <a:lnTo>
                    <a:pt x="8182432" y="36322"/>
                  </a:lnTo>
                  <a:lnTo>
                    <a:pt x="8191462" y="36322"/>
                  </a:lnTo>
                  <a:lnTo>
                    <a:pt x="8225561" y="54394"/>
                  </a:lnTo>
                  <a:lnTo>
                    <a:pt x="8231403" y="178638"/>
                  </a:lnTo>
                  <a:lnTo>
                    <a:pt x="8272361" y="178638"/>
                  </a:lnTo>
                  <a:lnTo>
                    <a:pt x="8272361" y="89154"/>
                  </a:lnTo>
                  <a:lnTo>
                    <a:pt x="8272716" y="80759"/>
                  </a:lnTo>
                  <a:lnTo>
                    <a:pt x="8301241" y="38303"/>
                  </a:lnTo>
                  <a:lnTo>
                    <a:pt x="8309229" y="36322"/>
                  </a:lnTo>
                  <a:lnTo>
                    <a:pt x="8318259" y="36322"/>
                  </a:lnTo>
                  <a:lnTo>
                    <a:pt x="8352345" y="54394"/>
                  </a:lnTo>
                  <a:lnTo>
                    <a:pt x="8358213" y="178638"/>
                  </a:lnTo>
                  <a:lnTo>
                    <a:pt x="8399145" y="178638"/>
                  </a:lnTo>
                  <a:lnTo>
                    <a:pt x="8399145" y="77597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5019" y="3234107"/>
              <a:ext cx="129438" cy="21760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88796" y="3204387"/>
              <a:ext cx="173355" cy="24500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91259" y="3234107"/>
              <a:ext cx="2403186" cy="28166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891190" y="3234107"/>
              <a:ext cx="491982" cy="28166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409262" y="320438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89820" y="3270759"/>
              <a:ext cx="180225" cy="18094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696514" y="3396895"/>
              <a:ext cx="53975" cy="102870"/>
            </a:xfrm>
            <a:custGeom>
              <a:avLst/>
              <a:gdLst/>
              <a:ahLst/>
              <a:cxnLst/>
              <a:rect l="l" t="t" r="r" b="b"/>
              <a:pathLst>
                <a:path w="53975" h="102870">
                  <a:moveTo>
                    <a:pt x="15202" y="52275"/>
                  </a:moveTo>
                  <a:lnTo>
                    <a:pt x="2324" y="102692"/>
                  </a:lnTo>
                  <a:lnTo>
                    <a:pt x="28727" y="102692"/>
                  </a:lnTo>
                  <a:lnTo>
                    <a:pt x="45910" y="55803"/>
                  </a:lnTo>
                  <a:lnTo>
                    <a:pt x="46685" y="53822"/>
                  </a:lnTo>
                  <a:lnTo>
                    <a:pt x="19494" y="53822"/>
                  </a:lnTo>
                  <a:lnTo>
                    <a:pt x="15202" y="52275"/>
                  </a:lnTo>
                  <a:close/>
                </a:path>
                <a:path w="53975" h="102870">
                  <a:moveTo>
                    <a:pt x="21132" y="29057"/>
                  </a:moveTo>
                  <a:lnTo>
                    <a:pt x="15202" y="52275"/>
                  </a:lnTo>
                  <a:lnTo>
                    <a:pt x="19494" y="53822"/>
                  </a:lnTo>
                  <a:lnTo>
                    <a:pt x="27419" y="53822"/>
                  </a:lnTo>
                  <a:lnTo>
                    <a:pt x="21132" y="29057"/>
                  </a:lnTo>
                  <a:close/>
                </a:path>
                <a:path w="53975" h="102870">
                  <a:moveTo>
                    <a:pt x="53492" y="29057"/>
                  </a:moveTo>
                  <a:lnTo>
                    <a:pt x="21132" y="29057"/>
                  </a:lnTo>
                  <a:lnTo>
                    <a:pt x="27419" y="53822"/>
                  </a:lnTo>
                  <a:lnTo>
                    <a:pt x="46685" y="53822"/>
                  </a:lnTo>
                  <a:lnTo>
                    <a:pt x="47891" y="50736"/>
                  </a:lnTo>
                  <a:lnTo>
                    <a:pt x="53492" y="29502"/>
                  </a:lnTo>
                  <a:lnTo>
                    <a:pt x="53492" y="29057"/>
                  </a:lnTo>
                  <a:close/>
                </a:path>
                <a:path w="53975" h="102870">
                  <a:moveTo>
                    <a:pt x="34683" y="0"/>
                  </a:moveTo>
                  <a:lnTo>
                    <a:pt x="19265" y="0"/>
                  </a:lnTo>
                  <a:lnTo>
                    <a:pt x="12941" y="2476"/>
                  </a:lnTo>
                  <a:lnTo>
                    <a:pt x="2590" y="12382"/>
                  </a:lnTo>
                  <a:lnTo>
                    <a:pt x="0" y="18935"/>
                  </a:lnTo>
                  <a:lnTo>
                    <a:pt x="0" y="35445"/>
                  </a:lnTo>
                  <a:lnTo>
                    <a:pt x="2590" y="41986"/>
                  </a:lnTo>
                  <a:lnTo>
                    <a:pt x="12941" y="51460"/>
                  </a:lnTo>
                  <a:lnTo>
                    <a:pt x="15202" y="52275"/>
                  </a:lnTo>
                  <a:lnTo>
                    <a:pt x="21132" y="29057"/>
                  </a:lnTo>
                  <a:lnTo>
                    <a:pt x="53492" y="29057"/>
                  </a:lnTo>
                  <a:lnTo>
                    <a:pt x="53410" y="18935"/>
                  </a:lnTo>
                  <a:lnTo>
                    <a:pt x="51028" y="12661"/>
                  </a:lnTo>
                  <a:lnTo>
                    <a:pt x="41122" y="2527"/>
                  </a:lnTo>
                  <a:lnTo>
                    <a:pt x="3468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866900" y="3194481"/>
              <a:ext cx="1308882" cy="32128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288704" y="3270754"/>
              <a:ext cx="391617" cy="24501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18286" y="3273070"/>
              <a:ext cx="172364" cy="17863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12499" y="3234107"/>
              <a:ext cx="129425" cy="21760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176263" y="3204387"/>
              <a:ext cx="173354" cy="24500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7914" y="3270759"/>
              <a:ext cx="180225" cy="18094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699291" y="3202076"/>
              <a:ext cx="1194960" cy="31137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26152" y="3598318"/>
              <a:ext cx="315992" cy="24963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6161" y="3667001"/>
              <a:ext cx="154533" cy="18094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060742" y="359072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40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40" h="255270">
                  <a:moveTo>
                    <a:pt x="34112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76" y="12115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76" y="37426"/>
                  </a:lnTo>
                  <a:lnTo>
                    <a:pt x="12382" y="47117"/>
                  </a:lnTo>
                  <a:lnTo>
                    <a:pt x="18707" y="49530"/>
                  </a:lnTo>
                  <a:lnTo>
                    <a:pt x="34340" y="49530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32" y="31153"/>
                  </a:lnTo>
                  <a:lnTo>
                    <a:pt x="52832" y="17068"/>
                  </a:lnTo>
                  <a:lnTo>
                    <a:pt x="50355" y="11290"/>
                  </a:lnTo>
                  <a:lnTo>
                    <a:pt x="40449" y="2260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47251" y="3666996"/>
              <a:ext cx="187883" cy="18094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75079" y="3667000"/>
              <a:ext cx="173355" cy="17863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77546" y="3600626"/>
              <a:ext cx="1356456" cy="24732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073628" y="360062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154193" y="3667001"/>
              <a:ext cx="180289" cy="18094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441787" y="3598318"/>
              <a:ext cx="315996" cy="249627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97734" y="3667000"/>
              <a:ext cx="101358" cy="17863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014663" y="3667000"/>
              <a:ext cx="160146" cy="18094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227978" y="3667000"/>
              <a:ext cx="387652" cy="24500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717985" y="3590721"/>
              <a:ext cx="1553874" cy="25722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7047" y="4007429"/>
              <a:ext cx="215290" cy="23774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9974" y="3996866"/>
              <a:ext cx="173355" cy="24500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01634" y="4063232"/>
              <a:ext cx="187883" cy="18094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229474" y="3986961"/>
              <a:ext cx="142875" cy="255270"/>
            </a:xfrm>
            <a:custGeom>
              <a:avLst/>
              <a:gdLst/>
              <a:ahLst/>
              <a:cxnLst/>
              <a:rect l="l" t="t" r="r" b="b"/>
              <a:pathLst>
                <a:path w="142875" h="255270">
                  <a:moveTo>
                    <a:pt x="40944" y="9906"/>
                  </a:moveTo>
                  <a:lnTo>
                    <a:pt x="0" y="9906"/>
                  </a:lnTo>
                  <a:lnTo>
                    <a:pt x="0" y="254914"/>
                  </a:lnTo>
                  <a:lnTo>
                    <a:pt x="40944" y="254914"/>
                  </a:lnTo>
                  <a:lnTo>
                    <a:pt x="40944" y="9906"/>
                  </a:lnTo>
                  <a:close/>
                </a:path>
                <a:path w="142875" h="255270">
                  <a:moveTo>
                    <a:pt x="136359" y="78587"/>
                  </a:moveTo>
                  <a:lnTo>
                    <a:pt x="95415" y="78587"/>
                  </a:lnTo>
                  <a:lnTo>
                    <a:pt x="95415" y="254914"/>
                  </a:lnTo>
                  <a:lnTo>
                    <a:pt x="136359" y="254914"/>
                  </a:lnTo>
                  <a:lnTo>
                    <a:pt x="136359" y="78587"/>
                  </a:lnTo>
                  <a:close/>
                </a:path>
                <a:path w="142875" h="255270">
                  <a:moveTo>
                    <a:pt x="142303" y="17056"/>
                  </a:moveTo>
                  <a:lnTo>
                    <a:pt x="139827" y="11277"/>
                  </a:lnTo>
                  <a:lnTo>
                    <a:pt x="129921" y="2260"/>
                  </a:lnTo>
                  <a:lnTo>
                    <a:pt x="123596" y="0"/>
                  </a:lnTo>
                  <a:lnTo>
                    <a:pt x="108178" y="0"/>
                  </a:lnTo>
                  <a:lnTo>
                    <a:pt x="101854" y="2425"/>
                  </a:lnTo>
                  <a:lnTo>
                    <a:pt x="91948" y="12103"/>
                  </a:lnTo>
                  <a:lnTo>
                    <a:pt x="89471" y="17830"/>
                  </a:lnTo>
                  <a:lnTo>
                    <a:pt x="89471" y="31483"/>
                  </a:lnTo>
                  <a:lnTo>
                    <a:pt x="91948" y="37426"/>
                  </a:lnTo>
                  <a:lnTo>
                    <a:pt x="101854" y="47117"/>
                  </a:lnTo>
                  <a:lnTo>
                    <a:pt x="108178" y="49530"/>
                  </a:lnTo>
                  <a:lnTo>
                    <a:pt x="123812" y="49530"/>
                  </a:lnTo>
                  <a:lnTo>
                    <a:pt x="130200" y="47053"/>
                  </a:lnTo>
                  <a:lnTo>
                    <a:pt x="139877" y="37147"/>
                  </a:lnTo>
                  <a:lnTo>
                    <a:pt x="142303" y="31153"/>
                  </a:lnTo>
                  <a:lnTo>
                    <a:pt x="142303" y="17056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15080" y="4010730"/>
              <a:ext cx="193497" cy="23113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46642" y="4063236"/>
              <a:ext cx="173355" cy="17863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733339" y="4063236"/>
              <a:ext cx="160147" cy="18094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149057" y="4026585"/>
              <a:ext cx="297842" cy="21760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561145" y="4063236"/>
              <a:ext cx="160147" cy="18094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774453" y="4063236"/>
              <a:ext cx="101371" cy="17863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894978" y="4063237"/>
              <a:ext cx="180289" cy="18094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2575" y="4026585"/>
              <a:ext cx="129438" cy="21760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346350" y="3996866"/>
              <a:ext cx="173354" cy="24500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58008" y="4063237"/>
              <a:ext cx="180225" cy="180949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3869385" y="399686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951920" y="4063236"/>
              <a:ext cx="160146" cy="18094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141468" y="4026585"/>
              <a:ext cx="323194" cy="217601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484208" y="4026585"/>
              <a:ext cx="296174" cy="217601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882084" y="3994555"/>
              <a:ext cx="289576" cy="249631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204362" y="4063237"/>
              <a:ext cx="154533" cy="18094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94877" y="3996866"/>
              <a:ext cx="173354" cy="24500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615127" y="398696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39" h="255270">
                  <a:moveTo>
                    <a:pt x="34112" y="0"/>
                  </a:moveTo>
                  <a:lnTo>
                    <a:pt x="18694" y="0"/>
                  </a:lnTo>
                  <a:lnTo>
                    <a:pt x="12369" y="2425"/>
                  </a:lnTo>
                  <a:lnTo>
                    <a:pt x="2463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63" y="37426"/>
                  </a:lnTo>
                  <a:lnTo>
                    <a:pt x="12369" y="47116"/>
                  </a:lnTo>
                  <a:lnTo>
                    <a:pt x="18694" y="49529"/>
                  </a:lnTo>
                  <a:lnTo>
                    <a:pt x="34328" y="49529"/>
                  </a:lnTo>
                  <a:lnTo>
                    <a:pt x="40716" y="47053"/>
                  </a:lnTo>
                  <a:lnTo>
                    <a:pt x="50393" y="37147"/>
                  </a:lnTo>
                  <a:lnTo>
                    <a:pt x="52819" y="31153"/>
                  </a:lnTo>
                  <a:lnTo>
                    <a:pt x="52819" y="17056"/>
                  </a:lnTo>
                  <a:lnTo>
                    <a:pt x="50355" y="11277"/>
                  </a:lnTo>
                  <a:lnTo>
                    <a:pt x="40436" y="2260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701628" y="4063232"/>
              <a:ext cx="187883" cy="18094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29455" y="4063236"/>
              <a:ext cx="173354" cy="17863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223003" y="4026585"/>
              <a:ext cx="129425" cy="21760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86772" y="4063236"/>
              <a:ext cx="101358" cy="17863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07298" y="4063237"/>
              <a:ext cx="180225" cy="18094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939203" y="3996866"/>
              <a:ext cx="187223" cy="24731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27534" y="4063236"/>
              <a:ext cx="173354" cy="17863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248268" y="4026585"/>
              <a:ext cx="129425" cy="21760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412032" y="3996866"/>
              <a:ext cx="173354" cy="245008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625333" y="4063236"/>
              <a:ext cx="160147" cy="18094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814881" y="4026585"/>
              <a:ext cx="129425" cy="217601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8054924" y="4063237"/>
              <a:ext cx="568325" cy="180975"/>
            </a:xfrm>
            <a:custGeom>
              <a:avLst/>
              <a:gdLst/>
              <a:ahLst/>
              <a:cxnLst/>
              <a:rect l="l" t="t" r="r" b="b"/>
              <a:pathLst>
                <a:path w="568325" h="180975">
                  <a:moveTo>
                    <a:pt x="180225" y="95262"/>
                  </a:moveTo>
                  <a:lnTo>
                    <a:pt x="173786" y="53975"/>
                  </a:lnTo>
                  <a:lnTo>
                    <a:pt x="146558" y="17665"/>
                  </a:lnTo>
                  <a:lnTo>
                    <a:pt x="140830" y="13893"/>
                  </a:lnTo>
                  <a:lnTo>
                    <a:pt x="140830" y="76276"/>
                  </a:lnTo>
                  <a:lnTo>
                    <a:pt x="41008" y="76276"/>
                  </a:lnTo>
                  <a:lnTo>
                    <a:pt x="64554" y="40119"/>
                  </a:lnTo>
                  <a:lnTo>
                    <a:pt x="91135" y="33680"/>
                  </a:lnTo>
                  <a:lnTo>
                    <a:pt x="98475" y="34086"/>
                  </a:lnTo>
                  <a:lnTo>
                    <a:pt x="135280" y="58445"/>
                  </a:lnTo>
                  <a:lnTo>
                    <a:pt x="140830" y="76276"/>
                  </a:lnTo>
                  <a:lnTo>
                    <a:pt x="140830" y="13893"/>
                  </a:lnTo>
                  <a:lnTo>
                    <a:pt x="103657" y="723"/>
                  </a:lnTo>
                  <a:lnTo>
                    <a:pt x="91135" y="0"/>
                  </a:lnTo>
                  <a:lnTo>
                    <a:pt x="78282" y="736"/>
                  </a:lnTo>
                  <a:lnTo>
                    <a:pt x="34315" y="18135"/>
                  </a:lnTo>
                  <a:lnTo>
                    <a:pt x="6591" y="54292"/>
                  </a:lnTo>
                  <a:lnTo>
                    <a:pt x="0" y="90474"/>
                  </a:lnTo>
                  <a:lnTo>
                    <a:pt x="749" y="103314"/>
                  </a:lnTo>
                  <a:lnTo>
                    <a:pt x="18681" y="146824"/>
                  </a:lnTo>
                  <a:lnTo>
                    <a:pt x="57492" y="174358"/>
                  </a:lnTo>
                  <a:lnTo>
                    <a:pt x="97409" y="180949"/>
                  </a:lnTo>
                  <a:lnTo>
                    <a:pt x="108635" y="180505"/>
                  </a:lnTo>
                  <a:lnTo>
                    <a:pt x="147142" y="169646"/>
                  </a:lnTo>
                  <a:lnTo>
                    <a:pt x="168732" y="152552"/>
                  </a:lnTo>
                  <a:lnTo>
                    <a:pt x="163258" y="146278"/>
                  </a:lnTo>
                  <a:lnTo>
                    <a:pt x="146278" y="126796"/>
                  </a:lnTo>
                  <a:lnTo>
                    <a:pt x="112509" y="145046"/>
                  </a:lnTo>
                  <a:lnTo>
                    <a:pt x="98399" y="146278"/>
                  </a:lnTo>
                  <a:lnTo>
                    <a:pt x="89903" y="145859"/>
                  </a:lnTo>
                  <a:lnTo>
                    <a:pt x="51308" y="126301"/>
                  </a:lnTo>
                  <a:lnTo>
                    <a:pt x="41363" y="103682"/>
                  </a:lnTo>
                  <a:lnTo>
                    <a:pt x="179628" y="103682"/>
                  </a:lnTo>
                  <a:lnTo>
                    <a:pt x="179844" y="101917"/>
                  </a:lnTo>
                  <a:lnTo>
                    <a:pt x="180009" y="99885"/>
                  </a:lnTo>
                  <a:lnTo>
                    <a:pt x="180225" y="95262"/>
                  </a:lnTo>
                  <a:close/>
                </a:path>
                <a:path w="568325" h="180975">
                  <a:moveTo>
                    <a:pt x="381711" y="2311"/>
                  </a:moveTo>
                  <a:lnTo>
                    <a:pt x="342074" y="2311"/>
                  </a:lnTo>
                  <a:lnTo>
                    <a:pt x="285445" y="133083"/>
                  </a:lnTo>
                  <a:lnTo>
                    <a:pt x="230466" y="2311"/>
                  </a:lnTo>
                  <a:lnTo>
                    <a:pt x="187883" y="2311"/>
                  </a:lnTo>
                  <a:lnTo>
                    <a:pt x="263499" y="178638"/>
                  </a:lnTo>
                  <a:lnTo>
                    <a:pt x="306095" y="178638"/>
                  </a:lnTo>
                  <a:lnTo>
                    <a:pt x="315010" y="157835"/>
                  </a:lnTo>
                  <a:lnTo>
                    <a:pt x="381711" y="2311"/>
                  </a:lnTo>
                  <a:close/>
                </a:path>
                <a:path w="568325" h="180975">
                  <a:moveTo>
                    <a:pt x="568185" y="95262"/>
                  </a:moveTo>
                  <a:lnTo>
                    <a:pt x="568172" y="90474"/>
                  </a:lnTo>
                  <a:lnTo>
                    <a:pt x="567867" y="84861"/>
                  </a:lnTo>
                  <a:lnTo>
                    <a:pt x="567524" y="78320"/>
                  </a:lnTo>
                  <a:lnTo>
                    <a:pt x="550443" y="33680"/>
                  </a:lnTo>
                  <a:lnTo>
                    <a:pt x="528802" y="13906"/>
                  </a:lnTo>
                  <a:lnTo>
                    <a:pt x="528802" y="76276"/>
                  </a:lnTo>
                  <a:lnTo>
                    <a:pt x="428980" y="76276"/>
                  </a:lnTo>
                  <a:lnTo>
                    <a:pt x="452513" y="40119"/>
                  </a:lnTo>
                  <a:lnTo>
                    <a:pt x="479094" y="33680"/>
                  </a:lnTo>
                  <a:lnTo>
                    <a:pt x="486448" y="34086"/>
                  </a:lnTo>
                  <a:lnTo>
                    <a:pt x="523252" y="58445"/>
                  </a:lnTo>
                  <a:lnTo>
                    <a:pt x="528802" y="76276"/>
                  </a:lnTo>
                  <a:lnTo>
                    <a:pt x="528802" y="13906"/>
                  </a:lnTo>
                  <a:lnTo>
                    <a:pt x="491617" y="723"/>
                  </a:lnTo>
                  <a:lnTo>
                    <a:pt x="479094" y="0"/>
                  </a:lnTo>
                  <a:lnTo>
                    <a:pt x="466255" y="736"/>
                  </a:lnTo>
                  <a:lnTo>
                    <a:pt x="422287" y="18135"/>
                  </a:lnTo>
                  <a:lnTo>
                    <a:pt x="394563" y="54292"/>
                  </a:lnTo>
                  <a:lnTo>
                    <a:pt x="387959" y="90474"/>
                  </a:lnTo>
                  <a:lnTo>
                    <a:pt x="388721" y="103314"/>
                  </a:lnTo>
                  <a:lnTo>
                    <a:pt x="406654" y="146824"/>
                  </a:lnTo>
                  <a:lnTo>
                    <a:pt x="445465" y="174358"/>
                  </a:lnTo>
                  <a:lnTo>
                    <a:pt x="485368" y="180949"/>
                  </a:lnTo>
                  <a:lnTo>
                    <a:pt x="496608" y="180505"/>
                  </a:lnTo>
                  <a:lnTo>
                    <a:pt x="535114" y="169646"/>
                  </a:lnTo>
                  <a:lnTo>
                    <a:pt x="556691" y="152552"/>
                  </a:lnTo>
                  <a:lnTo>
                    <a:pt x="551230" y="146278"/>
                  </a:lnTo>
                  <a:lnTo>
                    <a:pt x="534238" y="126796"/>
                  </a:lnTo>
                  <a:lnTo>
                    <a:pt x="529450" y="131305"/>
                  </a:lnTo>
                  <a:lnTo>
                    <a:pt x="524332" y="135229"/>
                  </a:lnTo>
                  <a:lnTo>
                    <a:pt x="486359" y="146278"/>
                  </a:lnTo>
                  <a:lnTo>
                    <a:pt x="477875" y="145859"/>
                  </a:lnTo>
                  <a:lnTo>
                    <a:pt x="439280" y="126301"/>
                  </a:lnTo>
                  <a:lnTo>
                    <a:pt x="429336" y="103682"/>
                  </a:lnTo>
                  <a:lnTo>
                    <a:pt x="567588" y="103682"/>
                  </a:lnTo>
                  <a:lnTo>
                    <a:pt x="567804" y="101917"/>
                  </a:lnTo>
                  <a:lnTo>
                    <a:pt x="567969" y="99885"/>
                  </a:lnTo>
                  <a:lnTo>
                    <a:pt x="568185" y="95262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663136" y="4063236"/>
              <a:ext cx="308408" cy="245009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49920" y="4393109"/>
              <a:ext cx="1303618" cy="247321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971423" y="4461790"/>
              <a:ext cx="300990" cy="176530"/>
            </a:xfrm>
            <a:custGeom>
              <a:avLst/>
              <a:gdLst/>
              <a:ahLst/>
              <a:cxnLst/>
              <a:rect l="l" t="t" r="r" b="b"/>
              <a:pathLst>
                <a:path w="300989" h="176529">
                  <a:moveTo>
                    <a:pt x="38963" y="0"/>
                  </a:moveTo>
                  <a:lnTo>
                    <a:pt x="0" y="0"/>
                  </a:lnTo>
                  <a:lnTo>
                    <a:pt x="64719" y="176326"/>
                  </a:lnTo>
                  <a:lnTo>
                    <a:pt x="104343" y="176326"/>
                  </a:lnTo>
                  <a:lnTo>
                    <a:pt x="112275" y="155524"/>
                  </a:lnTo>
                  <a:lnTo>
                    <a:pt x="75946" y="155524"/>
                  </a:lnTo>
                  <a:lnTo>
                    <a:pt x="85547" y="129828"/>
                  </a:lnTo>
                  <a:lnTo>
                    <a:pt x="38963" y="0"/>
                  </a:lnTo>
                  <a:close/>
                </a:path>
                <a:path w="300989" h="176529">
                  <a:moveTo>
                    <a:pt x="182840" y="38633"/>
                  </a:moveTo>
                  <a:lnTo>
                    <a:pt x="156845" y="38633"/>
                  </a:lnTo>
                  <a:lnTo>
                    <a:pt x="150825" y="54419"/>
                  </a:lnTo>
                  <a:lnTo>
                    <a:pt x="196138" y="176326"/>
                  </a:lnTo>
                  <a:lnTo>
                    <a:pt x="235762" y="176326"/>
                  </a:lnTo>
                  <a:lnTo>
                    <a:pt x="243437" y="155524"/>
                  </a:lnTo>
                  <a:lnTo>
                    <a:pt x="207035" y="155524"/>
                  </a:lnTo>
                  <a:lnTo>
                    <a:pt x="216307" y="130279"/>
                  </a:lnTo>
                  <a:lnTo>
                    <a:pt x="182840" y="38633"/>
                  </a:lnTo>
                  <a:close/>
                </a:path>
                <a:path w="300989" h="176529">
                  <a:moveTo>
                    <a:pt x="85547" y="129828"/>
                  </a:moveTo>
                  <a:lnTo>
                    <a:pt x="75946" y="155524"/>
                  </a:lnTo>
                  <a:lnTo>
                    <a:pt x="94767" y="155524"/>
                  </a:lnTo>
                  <a:lnTo>
                    <a:pt x="85547" y="129828"/>
                  </a:lnTo>
                  <a:close/>
                </a:path>
                <a:path w="300989" h="176529">
                  <a:moveTo>
                    <a:pt x="168732" y="0"/>
                  </a:moveTo>
                  <a:lnTo>
                    <a:pt x="134061" y="0"/>
                  </a:lnTo>
                  <a:lnTo>
                    <a:pt x="85547" y="129828"/>
                  </a:lnTo>
                  <a:lnTo>
                    <a:pt x="94767" y="155524"/>
                  </a:lnTo>
                  <a:lnTo>
                    <a:pt x="112275" y="155524"/>
                  </a:lnTo>
                  <a:lnTo>
                    <a:pt x="150825" y="54419"/>
                  </a:lnTo>
                  <a:lnTo>
                    <a:pt x="144957" y="38633"/>
                  </a:lnTo>
                  <a:lnTo>
                    <a:pt x="182840" y="38633"/>
                  </a:lnTo>
                  <a:lnTo>
                    <a:pt x="168732" y="0"/>
                  </a:lnTo>
                  <a:close/>
                </a:path>
                <a:path w="300989" h="176529">
                  <a:moveTo>
                    <a:pt x="216307" y="130279"/>
                  </a:moveTo>
                  <a:lnTo>
                    <a:pt x="207035" y="155524"/>
                  </a:lnTo>
                  <a:lnTo>
                    <a:pt x="225526" y="155524"/>
                  </a:lnTo>
                  <a:lnTo>
                    <a:pt x="216307" y="130279"/>
                  </a:lnTo>
                  <a:close/>
                </a:path>
                <a:path w="300989" h="176529">
                  <a:moveTo>
                    <a:pt x="300812" y="0"/>
                  </a:moveTo>
                  <a:lnTo>
                    <a:pt x="264160" y="0"/>
                  </a:lnTo>
                  <a:lnTo>
                    <a:pt x="216307" y="130279"/>
                  </a:lnTo>
                  <a:lnTo>
                    <a:pt x="225526" y="155524"/>
                  </a:lnTo>
                  <a:lnTo>
                    <a:pt x="243437" y="155524"/>
                  </a:lnTo>
                  <a:lnTo>
                    <a:pt x="300812" y="0"/>
                  </a:lnTo>
                  <a:close/>
                </a:path>
                <a:path w="300989" h="176529">
                  <a:moveTo>
                    <a:pt x="156845" y="38633"/>
                  </a:moveTo>
                  <a:lnTo>
                    <a:pt x="144957" y="38633"/>
                  </a:lnTo>
                  <a:lnTo>
                    <a:pt x="150825" y="54419"/>
                  </a:lnTo>
                  <a:lnTo>
                    <a:pt x="156845" y="38633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281142" y="4459475"/>
              <a:ext cx="187883" cy="180949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2508970" y="4459479"/>
              <a:ext cx="294640" cy="179070"/>
            </a:xfrm>
            <a:custGeom>
              <a:avLst/>
              <a:gdLst/>
              <a:ahLst/>
              <a:cxnLst/>
              <a:rect l="l" t="t" r="r" b="b"/>
              <a:pathLst>
                <a:path w="294639" h="179070">
                  <a:moveTo>
                    <a:pt x="39293" y="2311"/>
                  </a:moveTo>
                  <a:lnTo>
                    <a:pt x="0" y="2311"/>
                  </a:lnTo>
                  <a:lnTo>
                    <a:pt x="0" y="178638"/>
                  </a:lnTo>
                  <a:lnTo>
                    <a:pt x="40944" y="178638"/>
                  </a:lnTo>
                  <a:lnTo>
                    <a:pt x="40944" y="89154"/>
                  </a:lnTo>
                  <a:lnTo>
                    <a:pt x="41306" y="80767"/>
                  </a:lnTo>
                  <a:lnTo>
                    <a:pt x="52944" y="49530"/>
                  </a:lnTo>
                  <a:lnTo>
                    <a:pt x="39293" y="49530"/>
                  </a:lnTo>
                  <a:lnTo>
                    <a:pt x="32029" y="35331"/>
                  </a:lnTo>
                  <a:lnTo>
                    <a:pt x="36992" y="27385"/>
                  </a:lnTo>
                  <a:lnTo>
                    <a:pt x="39293" y="24689"/>
                  </a:lnTo>
                  <a:lnTo>
                    <a:pt x="39293" y="2311"/>
                  </a:lnTo>
                  <a:close/>
                </a:path>
                <a:path w="294639" h="179070">
                  <a:moveTo>
                    <a:pt x="152226" y="36322"/>
                  </a:moveTo>
                  <a:lnTo>
                    <a:pt x="86842" y="36322"/>
                  </a:lnTo>
                  <a:lnTo>
                    <a:pt x="95869" y="37045"/>
                  </a:lnTo>
                  <a:lnTo>
                    <a:pt x="103805" y="39214"/>
                  </a:lnTo>
                  <a:lnTo>
                    <a:pt x="126146" y="71899"/>
                  </a:lnTo>
                  <a:lnTo>
                    <a:pt x="126796" y="178638"/>
                  </a:lnTo>
                  <a:lnTo>
                    <a:pt x="167741" y="178638"/>
                  </a:lnTo>
                  <a:lnTo>
                    <a:pt x="167741" y="89154"/>
                  </a:lnTo>
                  <a:lnTo>
                    <a:pt x="168103" y="80767"/>
                  </a:lnTo>
                  <a:lnTo>
                    <a:pt x="179438" y="49860"/>
                  </a:lnTo>
                  <a:lnTo>
                    <a:pt x="164109" y="49860"/>
                  </a:lnTo>
                  <a:lnTo>
                    <a:pt x="148259" y="43916"/>
                  </a:lnTo>
                  <a:lnTo>
                    <a:pt x="152226" y="36322"/>
                  </a:lnTo>
                  <a:close/>
                </a:path>
                <a:path w="294639" h="179070">
                  <a:moveTo>
                    <a:pt x="286456" y="36322"/>
                  </a:moveTo>
                  <a:lnTo>
                    <a:pt x="213639" y="36322"/>
                  </a:lnTo>
                  <a:lnTo>
                    <a:pt x="222666" y="37045"/>
                  </a:lnTo>
                  <a:lnTo>
                    <a:pt x="230601" y="39214"/>
                  </a:lnTo>
                  <a:lnTo>
                    <a:pt x="252943" y="71899"/>
                  </a:lnTo>
                  <a:lnTo>
                    <a:pt x="253593" y="178638"/>
                  </a:lnTo>
                  <a:lnTo>
                    <a:pt x="294538" y="178638"/>
                  </a:lnTo>
                  <a:lnTo>
                    <a:pt x="294538" y="77597"/>
                  </a:lnTo>
                  <a:lnTo>
                    <a:pt x="293959" y="64821"/>
                  </a:lnTo>
                  <a:lnTo>
                    <a:pt x="292225" y="53243"/>
                  </a:lnTo>
                  <a:lnTo>
                    <a:pt x="289320" y="42826"/>
                  </a:lnTo>
                  <a:lnTo>
                    <a:pt x="286456" y="36322"/>
                  </a:lnTo>
                  <a:close/>
                </a:path>
                <a:path w="294639" h="179070">
                  <a:moveTo>
                    <a:pt x="156401" y="30250"/>
                  </a:moveTo>
                  <a:lnTo>
                    <a:pt x="153107" y="34634"/>
                  </a:lnTo>
                  <a:lnTo>
                    <a:pt x="148259" y="43916"/>
                  </a:lnTo>
                  <a:lnTo>
                    <a:pt x="164109" y="49860"/>
                  </a:lnTo>
                  <a:lnTo>
                    <a:pt x="160373" y="37972"/>
                  </a:lnTo>
                  <a:lnTo>
                    <a:pt x="156401" y="30250"/>
                  </a:lnTo>
                  <a:close/>
                </a:path>
                <a:path w="294639" h="179070">
                  <a:moveTo>
                    <a:pt x="222224" y="0"/>
                  </a:moveTo>
                  <a:lnTo>
                    <a:pt x="176326" y="12217"/>
                  </a:lnTo>
                  <a:lnTo>
                    <a:pt x="156401" y="30250"/>
                  </a:lnTo>
                  <a:lnTo>
                    <a:pt x="160373" y="37972"/>
                  </a:lnTo>
                  <a:lnTo>
                    <a:pt x="164109" y="49860"/>
                  </a:lnTo>
                  <a:lnTo>
                    <a:pt x="179438" y="49860"/>
                  </a:lnTo>
                  <a:lnTo>
                    <a:pt x="182765" y="46228"/>
                  </a:lnTo>
                  <a:lnTo>
                    <a:pt x="196634" y="38303"/>
                  </a:lnTo>
                  <a:lnTo>
                    <a:pt x="204609" y="36322"/>
                  </a:lnTo>
                  <a:lnTo>
                    <a:pt x="286456" y="36322"/>
                  </a:lnTo>
                  <a:lnTo>
                    <a:pt x="285292" y="33680"/>
                  </a:lnTo>
                  <a:lnTo>
                    <a:pt x="251230" y="4645"/>
                  </a:lnTo>
                  <a:lnTo>
                    <a:pt x="232489" y="516"/>
                  </a:lnTo>
                  <a:lnTo>
                    <a:pt x="222224" y="0"/>
                  </a:lnTo>
                  <a:close/>
                </a:path>
                <a:path w="294639" h="179070">
                  <a:moveTo>
                    <a:pt x="39293" y="24689"/>
                  </a:moveTo>
                  <a:lnTo>
                    <a:pt x="36992" y="27385"/>
                  </a:lnTo>
                  <a:lnTo>
                    <a:pt x="32029" y="35331"/>
                  </a:lnTo>
                  <a:lnTo>
                    <a:pt x="39293" y="49530"/>
                  </a:lnTo>
                  <a:lnTo>
                    <a:pt x="39293" y="24689"/>
                  </a:lnTo>
                  <a:close/>
                </a:path>
                <a:path w="294639" h="179070">
                  <a:moveTo>
                    <a:pt x="97078" y="0"/>
                  </a:moveTo>
                  <a:lnTo>
                    <a:pt x="57950" y="9245"/>
                  </a:lnTo>
                  <a:lnTo>
                    <a:pt x="39293" y="24689"/>
                  </a:lnTo>
                  <a:lnTo>
                    <a:pt x="39293" y="49530"/>
                  </a:lnTo>
                  <a:lnTo>
                    <a:pt x="52944" y="49530"/>
                  </a:lnTo>
                  <a:lnTo>
                    <a:pt x="55968" y="46228"/>
                  </a:lnTo>
                  <a:lnTo>
                    <a:pt x="69837" y="38303"/>
                  </a:lnTo>
                  <a:lnTo>
                    <a:pt x="77812" y="36322"/>
                  </a:lnTo>
                  <a:lnTo>
                    <a:pt x="152226" y="36322"/>
                  </a:lnTo>
                  <a:lnTo>
                    <a:pt x="153107" y="34634"/>
                  </a:lnTo>
                  <a:lnTo>
                    <a:pt x="156401" y="30250"/>
                  </a:lnTo>
                  <a:lnTo>
                    <a:pt x="155109" y="27738"/>
                  </a:lnTo>
                  <a:lnTo>
                    <a:pt x="148319" y="19154"/>
                  </a:lnTo>
                  <a:lnTo>
                    <a:pt x="140004" y="12217"/>
                  </a:lnTo>
                  <a:lnTo>
                    <a:pt x="130513" y="6874"/>
                  </a:lnTo>
                  <a:lnTo>
                    <a:pt x="120194" y="3055"/>
                  </a:lnTo>
                  <a:lnTo>
                    <a:pt x="109049" y="764"/>
                  </a:lnTo>
                  <a:lnTo>
                    <a:pt x="97078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43795" y="4459479"/>
              <a:ext cx="160147" cy="180949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57098" y="4459479"/>
              <a:ext cx="173355" cy="178638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374424" y="4393109"/>
              <a:ext cx="998200" cy="24732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4493805" y="438320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39" h="255270">
                  <a:moveTo>
                    <a:pt x="34112" y="0"/>
                  </a:moveTo>
                  <a:lnTo>
                    <a:pt x="18694" y="0"/>
                  </a:lnTo>
                  <a:lnTo>
                    <a:pt x="12369" y="2425"/>
                  </a:lnTo>
                  <a:lnTo>
                    <a:pt x="2463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63" y="37426"/>
                  </a:lnTo>
                  <a:lnTo>
                    <a:pt x="12369" y="47116"/>
                  </a:lnTo>
                  <a:lnTo>
                    <a:pt x="18694" y="49529"/>
                  </a:lnTo>
                  <a:lnTo>
                    <a:pt x="34328" y="49529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19" y="31153"/>
                  </a:lnTo>
                  <a:lnTo>
                    <a:pt x="52819" y="17068"/>
                  </a:lnTo>
                  <a:lnTo>
                    <a:pt x="50355" y="11277"/>
                  </a:lnTo>
                  <a:lnTo>
                    <a:pt x="40436" y="2260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95162" y="4459479"/>
              <a:ext cx="173354" cy="178638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12475" y="4393109"/>
              <a:ext cx="173354" cy="24500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124125" y="4459480"/>
              <a:ext cx="180225" cy="18094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44368" y="4459479"/>
              <a:ext cx="101358" cy="178638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548084" y="4393105"/>
              <a:ext cx="1706796" cy="24732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357572" y="4406977"/>
              <a:ext cx="380384" cy="233452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847579" y="4403671"/>
              <a:ext cx="184581" cy="237743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71116" y="4393109"/>
              <a:ext cx="173354" cy="245008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297305" y="4459479"/>
              <a:ext cx="101358" cy="178638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8417827" y="4459490"/>
              <a:ext cx="549910" cy="245110"/>
            </a:xfrm>
            <a:custGeom>
              <a:avLst/>
              <a:gdLst/>
              <a:ahLst/>
              <a:cxnLst/>
              <a:rect l="l" t="t" r="r" b="b"/>
              <a:pathLst>
                <a:path w="549909" h="245110">
                  <a:moveTo>
                    <a:pt x="180225" y="95262"/>
                  </a:moveTo>
                  <a:lnTo>
                    <a:pt x="173786" y="53962"/>
                  </a:lnTo>
                  <a:lnTo>
                    <a:pt x="162471" y="33680"/>
                  </a:lnTo>
                  <a:lnTo>
                    <a:pt x="155016" y="25044"/>
                  </a:lnTo>
                  <a:lnTo>
                    <a:pt x="146558" y="17653"/>
                  </a:lnTo>
                  <a:lnTo>
                    <a:pt x="140830" y="13893"/>
                  </a:lnTo>
                  <a:lnTo>
                    <a:pt x="140830" y="76276"/>
                  </a:lnTo>
                  <a:lnTo>
                    <a:pt x="41008" y="76276"/>
                  </a:lnTo>
                  <a:lnTo>
                    <a:pt x="64554" y="40119"/>
                  </a:lnTo>
                  <a:lnTo>
                    <a:pt x="91135" y="33680"/>
                  </a:lnTo>
                  <a:lnTo>
                    <a:pt x="98475" y="34074"/>
                  </a:lnTo>
                  <a:lnTo>
                    <a:pt x="135293" y="58445"/>
                  </a:lnTo>
                  <a:lnTo>
                    <a:pt x="140830" y="76276"/>
                  </a:lnTo>
                  <a:lnTo>
                    <a:pt x="140830" y="13893"/>
                  </a:lnTo>
                  <a:lnTo>
                    <a:pt x="103657" y="711"/>
                  </a:lnTo>
                  <a:lnTo>
                    <a:pt x="91135" y="0"/>
                  </a:lnTo>
                  <a:lnTo>
                    <a:pt x="78282" y="723"/>
                  </a:lnTo>
                  <a:lnTo>
                    <a:pt x="34315" y="18122"/>
                  </a:lnTo>
                  <a:lnTo>
                    <a:pt x="6591" y="54279"/>
                  </a:lnTo>
                  <a:lnTo>
                    <a:pt x="0" y="90474"/>
                  </a:lnTo>
                  <a:lnTo>
                    <a:pt x="749" y="103301"/>
                  </a:lnTo>
                  <a:lnTo>
                    <a:pt x="18681" y="146812"/>
                  </a:lnTo>
                  <a:lnTo>
                    <a:pt x="57492" y="174345"/>
                  </a:lnTo>
                  <a:lnTo>
                    <a:pt x="97409" y="180949"/>
                  </a:lnTo>
                  <a:lnTo>
                    <a:pt x="108635" y="180492"/>
                  </a:lnTo>
                  <a:lnTo>
                    <a:pt x="147154" y="169633"/>
                  </a:lnTo>
                  <a:lnTo>
                    <a:pt x="168732" y="152552"/>
                  </a:lnTo>
                  <a:lnTo>
                    <a:pt x="163258" y="146278"/>
                  </a:lnTo>
                  <a:lnTo>
                    <a:pt x="146278" y="126796"/>
                  </a:lnTo>
                  <a:lnTo>
                    <a:pt x="112509" y="145034"/>
                  </a:lnTo>
                  <a:lnTo>
                    <a:pt x="98399" y="146278"/>
                  </a:lnTo>
                  <a:lnTo>
                    <a:pt x="89916" y="145846"/>
                  </a:lnTo>
                  <a:lnTo>
                    <a:pt x="51308" y="126288"/>
                  </a:lnTo>
                  <a:lnTo>
                    <a:pt x="41376" y="103682"/>
                  </a:lnTo>
                  <a:lnTo>
                    <a:pt x="179628" y="103682"/>
                  </a:lnTo>
                  <a:lnTo>
                    <a:pt x="179844" y="101917"/>
                  </a:lnTo>
                  <a:lnTo>
                    <a:pt x="180009" y="99885"/>
                  </a:lnTo>
                  <a:lnTo>
                    <a:pt x="180225" y="95262"/>
                  </a:lnTo>
                  <a:close/>
                </a:path>
                <a:path w="549909" h="245110">
                  <a:moveTo>
                    <a:pt x="381698" y="2311"/>
                  </a:moveTo>
                  <a:lnTo>
                    <a:pt x="342074" y="2311"/>
                  </a:lnTo>
                  <a:lnTo>
                    <a:pt x="286372" y="133121"/>
                  </a:lnTo>
                  <a:lnTo>
                    <a:pt x="230466" y="2311"/>
                  </a:lnTo>
                  <a:lnTo>
                    <a:pt x="187871" y="2311"/>
                  </a:lnTo>
                  <a:lnTo>
                    <a:pt x="264883" y="179019"/>
                  </a:lnTo>
                  <a:lnTo>
                    <a:pt x="257873" y="194932"/>
                  </a:lnTo>
                  <a:lnTo>
                    <a:pt x="253580" y="201307"/>
                  </a:lnTo>
                  <a:lnTo>
                    <a:pt x="244348" y="208788"/>
                  </a:lnTo>
                  <a:lnTo>
                    <a:pt x="238277" y="210667"/>
                  </a:lnTo>
                  <a:lnTo>
                    <a:pt x="225069" y="210667"/>
                  </a:lnTo>
                  <a:lnTo>
                    <a:pt x="219621" y="209562"/>
                  </a:lnTo>
                  <a:lnTo>
                    <a:pt x="209283" y="205155"/>
                  </a:lnTo>
                  <a:lnTo>
                    <a:pt x="204609" y="202298"/>
                  </a:lnTo>
                  <a:lnTo>
                    <a:pt x="200431" y="198780"/>
                  </a:lnTo>
                  <a:lnTo>
                    <a:pt x="184238" y="228828"/>
                  </a:lnTo>
                  <a:lnTo>
                    <a:pt x="224878" y="244741"/>
                  </a:lnTo>
                  <a:lnTo>
                    <a:pt x="231457" y="245008"/>
                  </a:lnTo>
                  <a:lnTo>
                    <a:pt x="238594" y="244703"/>
                  </a:lnTo>
                  <a:lnTo>
                    <a:pt x="275653" y="229323"/>
                  </a:lnTo>
                  <a:lnTo>
                    <a:pt x="299148" y="193167"/>
                  </a:lnTo>
                  <a:lnTo>
                    <a:pt x="302729" y="184912"/>
                  </a:lnTo>
                  <a:lnTo>
                    <a:pt x="381698" y="2311"/>
                  </a:lnTo>
                  <a:close/>
                </a:path>
                <a:path w="549909" h="245110">
                  <a:moveTo>
                    <a:pt x="549440" y="75285"/>
                  </a:moveTo>
                  <a:lnTo>
                    <a:pt x="548144" y="57365"/>
                  </a:lnTo>
                  <a:lnTo>
                    <a:pt x="544245" y="41935"/>
                  </a:lnTo>
                  <a:lnTo>
                    <a:pt x="540600" y="34671"/>
                  </a:lnTo>
                  <a:lnTo>
                    <a:pt x="537743" y="28968"/>
                  </a:lnTo>
                  <a:lnTo>
                    <a:pt x="503389" y="4610"/>
                  </a:lnTo>
                  <a:lnTo>
                    <a:pt x="469201" y="0"/>
                  </a:lnTo>
                  <a:lnTo>
                    <a:pt x="458736" y="342"/>
                  </a:lnTo>
                  <a:lnTo>
                    <a:pt x="419163" y="8750"/>
                  </a:lnTo>
                  <a:lnTo>
                    <a:pt x="394576" y="22123"/>
                  </a:lnTo>
                  <a:lnTo>
                    <a:pt x="410756" y="52171"/>
                  </a:lnTo>
                  <a:lnTo>
                    <a:pt x="416128" y="48272"/>
                  </a:lnTo>
                  <a:lnTo>
                    <a:pt x="421982" y="44818"/>
                  </a:lnTo>
                  <a:lnTo>
                    <a:pt x="463918" y="34671"/>
                  </a:lnTo>
                  <a:lnTo>
                    <a:pt x="474433" y="35293"/>
                  </a:lnTo>
                  <a:lnTo>
                    <a:pt x="507822" y="64401"/>
                  </a:lnTo>
                  <a:lnTo>
                    <a:pt x="508508" y="72974"/>
                  </a:lnTo>
                  <a:lnTo>
                    <a:pt x="508508" y="75615"/>
                  </a:lnTo>
                  <a:lnTo>
                    <a:pt x="508508" y="103022"/>
                  </a:lnTo>
                  <a:lnTo>
                    <a:pt x="508508" y="123494"/>
                  </a:lnTo>
                  <a:lnTo>
                    <a:pt x="505294" y="129844"/>
                  </a:lnTo>
                  <a:lnTo>
                    <a:pt x="470992" y="150456"/>
                  </a:lnTo>
                  <a:lnTo>
                    <a:pt x="463600" y="150901"/>
                  </a:lnTo>
                  <a:lnTo>
                    <a:pt x="456107" y="150482"/>
                  </a:lnTo>
                  <a:lnTo>
                    <a:pt x="429907" y="134061"/>
                  </a:lnTo>
                  <a:lnTo>
                    <a:pt x="429907" y="119976"/>
                  </a:lnTo>
                  <a:lnTo>
                    <a:pt x="465582" y="103022"/>
                  </a:lnTo>
                  <a:lnTo>
                    <a:pt x="508508" y="103022"/>
                  </a:lnTo>
                  <a:lnTo>
                    <a:pt x="508508" y="75615"/>
                  </a:lnTo>
                  <a:lnTo>
                    <a:pt x="462597" y="75615"/>
                  </a:lnTo>
                  <a:lnTo>
                    <a:pt x="449884" y="76047"/>
                  </a:lnTo>
                  <a:lnTo>
                    <a:pt x="412153" y="86321"/>
                  </a:lnTo>
                  <a:lnTo>
                    <a:pt x="389737" y="120865"/>
                  </a:lnTo>
                  <a:lnTo>
                    <a:pt x="389293" y="128117"/>
                  </a:lnTo>
                  <a:lnTo>
                    <a:pt x="389801" y="135509"/>
                  </a:lnTo>
                  <a:lnTo>
                    <a:pt x="413321" y="170459"/>
                  </a:lnTo>
                  <a:lnTo>
                    <a:pt x="455015" y="180949"/>
                  </a:lnTo>
                  <a:lnTo>
                    <a:pt x="466369" y="180403"/>
                  </a:lnTo>
                  <a:lnTo>
                    <a:pt x="506844" y="162039"/>
                  </a:lnTo>
                  <a:lnTo>
                    <a:pt x="510476" y="157060"/>
                  </a:lnTo>
                  <a:lnTo>
                    <a:pt x="510476" y="178638"/>
                  </a:lnTo>
                  <a:lnTo>
                    <a:pt x="549440" y="178638"/>
                  </a:lnTo>
                  <a:lnTo>
                    <a:pt x="549440" y="103022"/>
                  </a:lnTo>
                  <a:lnTo>
                    <a:pt x="549440" y="75615"/>
                  </a:lnTo>
                  <a:lnTo>
                    <a:pt x="549440" y="75285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20867" y="4803220"/>
              <a:ext cx="449397" cy="297511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11863" y="4855722"/>
              <a:ext cx="160147" cy="18094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225171" y="4855722"/>
              <a:ext cx="101371" cy="178638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1342724" y="4858033"/>
              <a:ext cx="300990" cy="176530"/>
            </a:xfrm>
            <a:custGeom>
              <a:avLst/>
              <a:gdLst/>
              <a:ahLst/>
              <a:cxnLst/>
              <a:rect l="l" t="t" r="r" b="b"/>
              <a:pathLst>
                <a:path w="300989" h="176529">
                  <a:moveTo>
                    <a:pt x="38963" y="0"/>
                  </a:moveTo>
                  <a:lnTo>
                    <a:pt x="0" y="0"/>
                  </a:lnTo>
                  <a:lnTo>
                    <a:pt x="64719" y="176326"/>
                  </a:lnTo>
                  <a:lnTo>
                    <a:pt x="104343" y="176326"/>
                  </a:lnTo>
                  <a:lnTo>
                    <a:pt x="112275" y="155524"/>
                  </a:lnTo>
                  <a:lnTo>
                    <a:pt x="75946" y="155524"/>
                  </a:lnTo>
                  <a:lnTo>
                    <a:pt x="85547" y="129828"/>
                  </a:lnTo>
                  <a:lnTo>
                    <a:pt x="38963" y="0"/>
                  </a:lnTo>
                  <a:close/>
                </a:path>
                <a:path w="300989" h="176529">
                  <a:moveTo>
                    <a:pt x="182840" y="38633"/>
                  </a:moveTo>
                  <a:lnTo>
                    <a:pt x="156845" y="38633"/>
                  </a:lnTo>
                  <a:lnTo>
                    <a:pt x="150825" y="54419"/>
                  </a:lnTo>
                  <a:lnTo>
                    <a:pt x="196138" y="176326"/>
                  </a:lnTo>
                  <a:lnTo>
                    <a:pt x="235762" y="176326"/>
                  </a:lnTo>
                  <a:lnTo>
                    <a:pt x="243437" y="155524"/>
                  </a:lnTo>
                  <a:lnTo>
                    <a:pt x="207035" y="155524"/>
                  </a:lnTo>
                  <a:lnTo>
                    <a:pt x="216307" y="130279"/>
                  </a:lnTo>
                  <a:lnTo>
                    <a:pt x="182840" y="38633"/>
                  </a:lnTo>
                  <a:close/>
                </a:path>
                <a:path w="300989" h="176529">
                  <a:moveTo>
                    <a:pt x="85547" y="129828"/>
                  </a:moveTo>
                  <a:lnTo>
                    <a:pt x="75946" y="155524"/>
                  </a:lnTo>
                  <a:lnTo>
                    <a:pt x="94767" y="155524"/>
                  </a:lnTo>
                  <a:lnTo>
                    <a:pt x="85547" y="129828"/>
                  </a:lnTo>
                  <a:close/>
                </a:path>
                <a:path w="300989" h="176529">
                  <a:moveTo>
                    <a:pt x="168732" y="0"/>
                  </a:moveTo>
                  <a:lnTo>
                    <a:pt x="134061" y="0"/>
                  </a:lnTo>
                  <a:lnTo>
                    <a:pt x="85547" y="129828"/>
                  </a:lnTo>
                  <a:lnTo>
                    <a:pt x="94767" y="155524"/>
                  </a:lnTo>
                  <a:lnTo>
                    <a:pt x="112275" y="155524"/>
                  </a:lnTo>
                  <a:lnTo>
                    <a:pt x="150825" y="54419"/>
                  </a:lnTo>
                  <a:lnTo>
                    <a:pt x="144957" y="38633"/>
                  </a:lnTo>
                  <a:lnTo>
                    <a:pt x="182840" y="38633"/>
                  </a:lnTo>
                  <a:lnTo>
                    <a:pt x="168732" y="0"/>
                  </a:lnTo>
                  <a:close/>
                </a:path>
                <a:path w="300989" h="176529">
                  <a:moveTo>
                    <a:pt x="216307" y="130279"/>
                  </a:moveTo>
                  <a:lnTo>
                    <a:pt x="207035" y="155524"/>
                  </a:lnTo>
                  <a:lnTo>
                    <a:pt x="225526" y="155524"/>
                  </a:lnTo>
                  <a:lnTo>
                    <a:pt x="216307" y="130279"/>
                  </a:lnTo>
                  <a:close/>
                </a:path>
                <a:path w="300989" h="176529">
                  <a:moveTo>
                    <a:pt x="300812" y="0"/>
                  </a:moveTo>
                  <a:lnTo>
                    <a:pt x="264160" y="0"/>
                  </a:lnTo>
                  <a:lnTo>
                    <a:pt x="216307" y="130279"/>
                  </a:lnTo>
                  <a:lnTo>
                    <a:pt x="225526" y="155524"/>
                  </a:lnTo>
                  <a:lnTo>
                    <a:pt x="243437" y="155524"/>
                  </a:lnTo>
                  <a:lnTo>
                    <a:pt x="300812" y="0"/>
                  </a:lnTo>
                  <a:close/>
                </a:path>
                <a:path w="300989" h="176529">
                  <a:moveTo>
                    <a:pt x="156845" y="38633"/>
                  </a:moveTo>
                  <a:lnTo>
                    <a:pt x="144957" y="38633"/>
                  </a:lnTo>
                  <a:lnTo>
                    <a:pt x="150825" y="54419"/>
                  </a:lnTo>
                  <a:lnTo>
                    <a:pt x="156845" y="38633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53766" y="4855722"/>
              <a:ext cx="160147" cy="180949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867077" y="4789347"/>
              <a:ext cx="542290" cy="295275"/>
            </a:xfrm>
            <a:custGeom>
              <a:avLst/>
              <a:gdLst/>
              <a:ahLst/>
              <a:cxnLst/>
              <a:rect l="l" t="t" r="r" b="b"/>
              <a:pathLst>
                <a:path w="542289" h="295275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  <a:path w="542289" h="295275">
                  <a:moveTo>
                    <a:pt x="135369" y="221576"/>
                  </a:moveTo>
                  <a:lnTo>
                    <a:pt x="135280" y="211455"/>
                  </a:lnTo>
                  <a:lnTo>
                    <a:pt x="132892" y="205181"/>
                  </a:lnTo>
                  <a:lnTo>
                    <a:pt x="122986" y="195046"/>
                  </a:lnTo>
                  <a:lnTo>
                    <a:pt x="116547" y="192519"/>
                  </a:lnTo>
                  <a:lnTo>
                    <a:pt x="101130" y="192519"/>
                  </a:lnTo>
                  <a:lnTo>
                    <a:pt x="94805" y="194995"/>
                  </a:lnTo>
                  <a:lnTo>
                    <a:pt x="84455" y="204901"/>
                  </a:lnTo>
                  <a:lnTo>
                    <a:pt x="81876" y="211455"/>
                  </a:lnTo>
                  <a:lnTo>
                    <a:pt x="81876" y="227965"/>
                  </a:lnTo>
                  <a:lnTo>
                    <a:pt x="84455" y="234505"/>
                  </a:lnTo>
                  <a:lnTo>
                    <a:pt x="94805" y="243979"/>
                  </a:lnTo>
                  <a:lnTo>
                    <a:pt x="97066" y="244792"/>
                  </a:lnTo>
                  <a:lnTo>
                    <a:pt x="84188" y="295211"/>
                  </a:lnTo>
                  <a:lnTo>
                    <a:pt x="110604" y="295211"/>
                  </a:lnTo>
                  <a:lnTo>
                    <a:pt x="127774" y="248323"/>
                  </a:lnTo>
                  <a:lnTo>
                    <a:pt x="128549" y="246341"/>
                  </a:lnTo>
                  <a:lnTo>
                    <a:pt x="135369" y="222021"/>
                  </a:lnTo>
                  <a:lnTo>
                    <a:pt x="135369" y="221576"/>
                  </a:lnTo>
                  <a:close/>
                </a:path>
                <a:path w="542289" h="295275">
                  <a:moveTo>
                    <a:pt x="541832" y="68694"/>
                  </a:moveTo>
                  <a:lnTo>
                    <a:pt x="505180" y="68694"/>
                  </a:lnTo>
                  <a:lnTo>
                    <a:pt x="457339" y="198970"/>
                  </a:lnTo>
                  <a:lnTo>
                    <a:pt x="423862" y="107327"/>
                  </a:lnTo>
                  <a:lnTo>
                    <a:pt x="409752" y="68694"/>
                  </a:lnTo>
                  <a:lnTo>
                    <a:pt x="375081" y="68694"/>
                  </a:lnTo>
                  <a:lnTo>
                    <a:pt x="326567" y="198526"/>
                  </a:lnTo>
                  <a:lnTo>
                    <a:pt x="279984" y="68694"/>
                  </a:lnTo>
                  <a:lnTo>
                    <a:pt x="241020" y="68694"/>
                  </a:lnTo>
                  <a:lnTo>
                    <a:pt x="305739" y="245021"/>
                  </a:lnTo>
                  <a:lnTo>
                    <a:pt x="345363" y="245021"/>
                  </a:lnTo>
                  <a:lnTo>
                    <a:pt x="353301" y="224218"/>
                  </a:lnTo>
                  <a:lnTo>
                    <a:pt x="391845" y="123113"/>
                  </a:lnTo>
                  <a:lnTo>
                    <a:pt x="437159" y="245021"/>
                  </a:lnTo>
                  <a:lnTo>
                    <a:pt x="476783" y="245021"/>
                  </a:lnTo>
                  <a:lnTo>
                    <a:pt x="484466" y="224218"/>
                  </a:lnTo>
                  <a:lnTo>
                    <a:pt x="541832" y="68694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17829" y="4855723"/>
              <a:ext cx="180289" cy="18094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622886" y="4803218"/>
              <a:ext cx="432556" cy="233453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3186522" y="4855722"/>
              <a:ext cx="294640" cy="179070"/>
            </a:xfrm>
            <a:custGeom>
              <a:avLst/>
              <a:gdLst/>
              <a:ahLst/>
              <a:cxnLst/>
              <a:rect l="l" t="t" r="r" b="b"/>
              <a:pathLst>
                <a:path w="294639" h="179070">
                  <a:moveTo>
                    <a:pt x="39293" y="2311"/>
                  </a:moveTo>
                  <a:lnTo>
                    <a:pt x="0" y="2311"/>
                  </a:lnTo>
                  <a:lnTo>
                    <a:pt x="0" y="178638"/>
                  </a:lnTo>
                  <a:lnTo>
                    <a:pt x="40944" y="178638"/>
                  </a:lnTo>
                  <a:lnTo>
                    <a:pt x="40944" y="89154"/>
                  </a:lnTo>
                  <a:lnTo>
                    <a:pt x="41306" y="80767"/>
                  </a:lnTo>
                  <a:lnTo>
                    <a:pt x="52944" y="49530"/>
                  </a:lnTo>
                  <a:lnTo>
                    <a:pt x="39293" y="49530"/>
                  </a:lnTo>
                  <a:lnTo>
                    <a:pt x="32029" y="35331"/>
                  </a:lnTo>
                  <a:lnTo>
                    <a:pt x="36992" y="27385"/>
                  </a:lnTo>
                  <a:lnTo>
                    <a:pt x="39293" y="24689"/>
                  </a:lnTo>
                  <a:lnTo>
                    <a:pt x="39293" y="2311"/>
                  </a:lnTo>
                  <a:close/>
                </a:path>
                <a:path w="294639" h="179070">
                  <a:moveTo>
                    <a:pt x="152226" y="36322"/>
                  </a:moveTo>
                  <a:lnTo>
                    <a:pt x="86842" y="36322"/>
                  </a:lnTo>
                  <a:lnTo>
                    <a:pt x="95869" y="37045"/>
                  </a:lnTo>
                  <a:lnTo>
                    <a:pt x="103805" y="39214"/>
                  </a:lnTo>
                  <a:lnTo>
                    <a:pt x="126146" y="71899"/>
                  </a:lnTo>
                  <a:lnTo>
                    <a:pt x="126796" y="178638"/>
                  </a:lnTo>
                  <a:lnTo>
                    <a:pt x="167741" y="178638"/>
                  </a:lnTo>
                  <a:lnTo>
                    <a:pt x="167741" y="89154"/>
                  </a:lnTo>
                  <a:lnTo>
                    <a:pt x="168103" y="80767"/>
                  </a:lnTo>
                  <a:lnTo>
                    <a:pt x="179438" y="49860"/>
                  </a:lnTo>
                  <a:lnTo>
                    <a:pt x="164109" y="49860"/>
                  </a:lnTo>
                  <a:lnTo>
                    <a:pt x="148259" y="43916"/>
                  </a:lnTo>
                  <a:lnTo>
                    <a:pt x="152226" y="36322"/>
                  </a:lnTo>
                  <a:close/>
                </a:path>
                <a:path w="294639" h="179070">
                  <a:moveTo>
                    <a:pt x="286457" y="36322"/>
                  </a:moveTo>
                  <a:lnTo>
                    <a:pt x="213639" y="36322"/>
                  </a:lnTo>
                  <a:lnTo>
                    <a:pt x="222666" y="37045"/>
                  </a:lnTo>
                  <a:lnTo>
                    <a:pt x="230601" y="39214"/>
                  </a:lnTo>
                  <a:lnTo>
                    <a:pt x="252943" y="71899"/>
                  </a:lnTo>
                  <a:lnTo>
                    <a:pt x="253593" y="178638"/>
                  </a:lnTo>
                  <a:lnTo>
                    <a:pt x="294538" y="178638"/>
                  </a:lnTo>
                  <a:lnTo>
                    <a:pt x="294538" y="77597"/>
                  </a:lnTo>
                  <a:lnTo>
                    <a:pt x="293961" y="64821"/>
                  </a:lnTo>
                  <a:lnTo>
                    <a:pt x="292230" y="53243"/>
                  </a:lnTo>
                  <a:lnTo>
                    <a:pt x="289325" y="42826"/>
                  </a:lnTo>
                  <a:lnTo>
                    <a:pt x="286457" y="36322"/>
                  </a:lnTo>
                  <a:close/>
                </a:path>
                <a:path w="294639" h="179070">
                  <a:moveTo>
                    <a:pt x="156401" y="30250"/>
                  </a:moveTo>
                  <a:lnTo>
                    <a:pt x="153107" y="34634"/>
                  </a:lnTo>
                  <a:lnTo>
                    <a:pt x="148259" y="43916"/>
                  </a:lnTo>
                  <a:lnTo>
                    <a:pt x="164109" y="49860"/>
                  </a:lnTo>
                  <a:lnTo>
                    <a:pt x="160373" y="37972"/>
                  </a:lnTo>
                  <a:lnTo>
                    <a:pt x="156401" y="30250"/>
                  </a:lnTo>
                  <a:close/>
                </a:path>
                <a:path w="294639" h="179070">
                  <a:moveTo>
                    <a:pt x="222224" y="0"/>
                  </a:moveTo>
                  <a:lnTo>
                    <a:pt x="176326" y="12217"/>
                  </a:lnTo>
                  <a:lnTo>
                    <a:pt x="156401" y="30250"/>
                  </a:lnTo>
                  <a:lnTo>
                    <a:pt x="160373" y="37972"/>
                  </a:lnTo>
                  <a:lnTo>
                    <a:pt x="164109" y="49860"/>
                  </a:lnTo>
                  <a:lnTo>
                    <a:pt x="179438" y="49860"/>
                  </a:lnTo>
                  <a:lnTo>
                    <a:pt x="182765" y="46228"/>
                  </a:lnTo>
                  <a:lnTo>
                    <a:pt x="196634" y="38303"/>
                  </a:lnTo>
                  <a:lnTo>
                    <a:pt x="204609" y="36322"/>
                  </a:lnTo>
                  <a:lnTo>
                    <a:pt x="286457" y="36322"/>
                  </a:lnTo>
                  <a:lnTo>
                    <a:pt x="285292" y="33680"/>
                  </a:lnTo>
                  <a:lnTo>
                    <a:pt x="251230" y="4645"/>
                  </a:lnTo>
                  <a:lnTo>
                    <a:pt x="232489" y="516"/>
                  </a:lnTo>
                  <a:lnTo>
                    <a:pt x="222224" y="0"/>
                  </a:lnTo>
                  <a:close/>
                </a:path>
                <a:path w="294639" h="179070">
                  <a:moveTo>
                    <a:pt x="39293" y="24689"/>
                  </a:moveTo>
                  <a:lnTo>
                    <a:pt x="36992" y="27385"/>
                  </a:lnTo>
                  <a:lnTo>
                    <a:pt x="32029" y="35331"/>
                  </a:lnTo>
                  <a:lnTo>
                    <a:pt x="39293" y="49530"/>
                  </a:lnTo>
                  <a:lnTo>
                    <a:pt x="39293" y="24689"/>
                  </a:lnTo>
                  <a:close/>
                </a:path>
                <a:path w="294639" h="179070">
                  <a:moveTo>
                    <a:pt x="97078" y="0"/>
                  </a:moveTo>
                  <a:lnTo>
                    <a:pt x="57950" y="9245"/>
                  </a:lnTo>
                  <a:lnTo>
                    <a:pt x="39293" y="24689"/>
                  </a:lnTo>
                  <a:lnTo>
                    <a:pt x="39293" y="49530"/>
                  </a:lnTo>
                  <a:lnTo>
                    <a:pt x="52944" y="49530"/>
                  </a:lnTo>
                  <a:lnTo>
                    <a:pt x="55968" y="46228"/>
                  </a:lnTo>
                  <a:lnTo>
                    <a:pt x="69837" y="38303"/>
                  </a:lnTo>
                  <a:lnTo>
                    <a:pt x="77812" y="36322"/>
                  </a:lnTo>
                  <a:lnTo>
                    <a:pt x="152226" y="36322"/>
                  </a:lnTo>
                  <a:lnTo>
                    <a:pt x="153107" y="34634"/>
                  </a:lnTo>
                  <a:lnTo>
                    <a:pt x="156401" y="30250"/>
                  </a:lnTo>
                  <a:lnTo>
                    <a:pt x="155109" y="27738"/>
                  </a:lnTo>
                  <a:lnTo>
                    <a:pt x="148319" y="19154"/>
                  </a:lnTo>
                  <a:lnTo>
                    <a:pt x="140004" y="12217"/>
                  </a:lnTo>
                  <a:lnTo>
                    <a:pt x="130513" y="6874"/>
                  </a:lnTo>
                  <a:lnTo>
                    <a:pt x="120194" y="3055"/>
                  </a:lnTo>
                  <a:lnTo>
                    <a:pt x="109049" y="764"/>
                  </a:lnTo>
                  <a:lnTo>
                    <a:pt x="97078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519684" y="4819070"/>
              <a:ext cx="325895" cy="217601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3873982" y="477944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39" h="255270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63" y="12115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63" y="37426"/>
                  </a:lnTo>
                  <a:lnTo>
                    <a:pt x="12382" y="47117"/>
                  </a:lnTo>
                  <a:lnTo>
                    <a:pt x="18707" y="49530"/>
                  </a:lnTo>
                  <a:lnTo>
                    <a:pt x="34328" y="49530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19" y="31153"/>
                  </a:lnTo>
                  <a:lnTo>
                    <a:pt x="52819" y="17068"/>
                  </a:lnTo>
                  <a:lnTo>
                    <a:pt x="50355" y="11290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960486" y="4855723"/>
              <a:ext cx="170383" cy="180949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165201" y="4858034"/>
              <a:ext cx="172364" cy="178638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4392053" y="478934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472617" y="4855718"/>
              <a:ext cx="187883" cy="18094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698465" y="4858034"/>
              <a:ext cx="172364" cy="178638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904846" y="4855723"/>
              <a:ext cx="154533" cy="180949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5095366" y="478934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158094" y="4858034"/>
              <a:ext cx="197459" cy="242696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457917" y="4779441"/>
              <a:ext cx="1545987" cy="321289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125744" y="4819070"/>
              <a:ext cx="129425" cy="217601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89509" y="4789351"/>
              <a:ext cx="173354" cy="245008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01159" y="4855723"/>
              <a:ext cx="180225" cy="180949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7700929" y="4855723"/>
              <a:ext cx="154533" cy="180949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76590" y="4855723"/>
              <a:ext cx="180225" cy="180949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173104" y="4855718"/>
              <a:ext cx="187883" cy="180949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398951" y="4858034"/>
              <a:ext cx="172364" cy="178638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602033" y="4819070"/>
              <a:ext cx="129425" cy="217601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8737752" y="4779441"/>
              <a:ext cx="194310" cy="255270"/>
            </a:xfrm>
            <a:custGeom>
              <a:avLst/>
              <a:gdLst/>
              <a:ahLst/>
              <a:cxnLst/>
              <a:rect l="l" t="t" r="r" b="b"/>
              <a:pathLst>
                <a:path w="194309" h="255270">
                  <a:moveTo>
                    <a:pt x="187883" y="78587"/>
                  </a:moveTo>
                  <a:lnTo>
                    <a:pt x="146939" y="78587"/>
                  </a:lnTo>
                  <a:lnTo>
                    <a:pt x="146939" y="254914"/>
                  </a:lnTo>
                  <a:lnTo>
                    <a:pt x="187883" y="254914"/>
                  </a:lnTo>
                  <a:lnTo>
                    <a:pt x="187883" y="78587"/>
                  </a:lnTo>
                  <a:close/>
                </a:path>
                <a:path w="194309" h="255270">
                  <a:moveTo>
                    <a:pt x="175107" y="0"/>
                  </a:moveTo>
                  <a:lnTo>
                    <a:pt x="159702" y="0"/>
                  </a:lnTo>
                  <a:lnTo>
                    <a:pt x="153377" y="2425"/>
                  </a:lnTo>
                  <a:lnTo>
                    <a:pt x="143471" y="12115"/>
                  </a:lnTo>
                  <a:lnTo>
                    <a:pt x="140982" y="17830"/>
                  </a:lnTo>
                  <a:lnTo>
                    <a:pt x="140982" y="31483"/>
                  </a:lnTo>
                  <a:lnTo>
                    <a:pt x="143471" y="37426"/>
                  </a:lnTo>
                  <a:lnTo>
                    <a:pt x="153377" y="47117"/>
                  </a:lnTo>
                  <a:lnTo>
                    <a:pt x="159702" y="49530"/>
                  </a:lnTo>
                  <a:lnTo>
                    <a:pt x="175323" y="49530"/>
                  </a:lnTo>
                  <a:lnTo>
                    <a:pt x="181711" y="47053"/>
                  </a:lnTo>
                  <a:lnTo>
                    <a:pt x="191401" y="37147"/>
                  </a:lnTo>
                  <a:lnTo>
                    <a:pt x="193814" y="31153"/>
                  </a:lnTo>
                  <a:lnTo>
                    <a:pt x="193814" y="17068"/>
                  </a:lnTo>
                  <a:lnTo>
                    <a:pt x="191338" y="11290"/>
                  </a:lnTo>
                  <a:lnTo>
                    <a:pt x="181444" y="2260"/>
                  </a:lnTo>
                  <a:lnTo>
                    <a:pt x="175107" y="0"/>
                  </a:lnTo>
                  <a:close/>
                </a:path>
                <a:path w="194309" h="255270">
                  <a:moveTo>
                    <a:pt x="99390" y="7594"/>
                  </a:moveTo>
                  <a:lnTo>
                    <a:pt x="92125" y="7594"/>
                  </a:lnTo>
                  <a:lnTo>
                    <a:pt x="77810" y="8637"/>
                  </a:lnTo>
                  <a:lnTo>
                    <a:pt x="38251" y="33323"/>
                  </a:lnTo>
                  <a:lnTo>
                    <a:pt x="29057" y="69011"/>
                  </a:lnTo>
                  <a:lnTo>
                    <a:pt x="29057" y="254914"/>
                  </a:lnTo>
                  <a:lnTo>
                    <a:pt x="69989" y="254914"/>
                  </a:lnTo>
                  <a:lnTo>
                    <a:pt x="69989" y="107645"/>
                  </a:lnTo>
                  <a:lnTo>
                    <a:pt x="68999" y="89484"/>
                  </a:lnTo>
                  <a:lnTo>
                    <a:pt x="68999" y="59766"/>
                  </a:lnTo>
                  <a:lnTo>
                    <a:pt x="71196" y="52781"/>
                  </a:lnTo>
                  <a:lnTo>
                    <a:pt x="80010" y="43319"/>
                  </a:lnTo>
                  <a:lnTo>
                    <a:pt x="86499" y="40944"/>
                  </a:lnTo>
                  <a:lnTo>
                    <a:pt x="120160" y="40944"/>
                  </a:lnTo>
                  <a:lnTo>
                    <a:pt x="129108" y="17170"/>
                  </a:lnTo>
                  <a:lnTo>
                    <a:pt x="124701" y="13868"/>
                  </a:lnTo>
                  <a:lnTo>
                    <a:pt x="119240" y="11455"/>
                  </a:lnTo>
                  <a:lnTo>
                    <a:pt x="106260" y="8369"/>
                  </a:lnTo>
                  <a:lnTo>
                    <a:pt x="99390" y="7594"/>
                  </a:lnTo>
                  <a:close/>
                </a:path>
                <a:path w="194309" h="255270">
                  <a:moveTo>
                    <a:pt x="29057" y="79908"/>
                  </a:moveTo>
                  <a:lnTo>
                    <a:pt x="0" y="79908"/>
                  </a:lnTo>
                  <a:lnTo>
                    <a:pt x="0" y="112928"/>
                  </a:lnTo>
                  <a:lnTo>
                    <a:pt x="29057" y="112928"/>
                  </a:lnTo>
                  <a:lnTo>
                    <a:pt x="29057" y="79908"/>
                  </a:lnTo>
                  <a:close/>
                </a:path>
                <a:path w="194309" h="255270">
                  <a:moveTo>
                    <a:pt x="117551" y="79908"/>
                  </a:moveTo>
                  <a:lnTo>
                    <a:pt x="68999" y="79908"/>
                  </a:lnTo>
                  <a:lnTo>
                    <a:pt x="68999" y="89484"/>
                  </a:lnTo>
                  <a:lnTo>
                    <a:pt x="69989" y="107645"/>
                  </a:lnTo>
                  <a:lnTo>
                    <a:pt x="69989" y="112928"/>
                  </a:lnTo>
                  <a:lnTo>
                    <a:pt x="117551" y="112928"/>
                  </a:lnTo>
                  <a:lnTo>
                    <a:pt x="117551" y="79908"/>
                  </a:lnTo>
                  <a:close/>
                </a:path>
                <a:path w="194309" h="255270">
                  <a:moveTo>
                    <a:pt x="120160" y="40944"/>
                  </a:moveTo>
                  <a:lnTo>
                    <a:pt x="99275" y="40944"/>
                  </a:lnTo>
                  <a:lnTo>
                    <a:pt x="103339" y="41605"/>
                  </a:lnTo>
                  <a:lnTo>
                    <a:pt x="111264" y="44246"/>
                  </a:lnTo>
                  <a:lnTo>
                    <a:pt x="114681" y="45897"/>
                  </a:lnTo>
                  <a:lnTo>
                    <a:pt x="117551" y="47879"/>
                  </a:lnTo>
                  <a:lnTo>
                    <a:pt x="120160" y="40944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956343" y="4819070"/>
              <a:ext cx="297831" cy="217601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9357522" y="4819070"/>
              <a:ext cx="330851" cy="217601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49923" y="5185584"/>
              <a:ext cx="186893" cy="247319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76442" y="5251957"/>
              <a:ext cx="101371" cy="178638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907529" y="517568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40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40" h="255270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76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76" y="37426"/>
                  </a:lnTo>
                  <a:lnTo>
                    <a:pt x="12382" y="47117"/>
                  </a:lnTo>
                  <a:lnTo>
                    <a:pt x="18707" y="49530"/>
                  </a:lnTo>
                  <a:lnTo>
                    <a:pt x="34340" y="49530"/>
                  </a:lnTo>
                  <a:lnTo>
                    <a:pt x="40728" y="47053"/>
                  </a:lnTo>
                  <a:lnTo>
                    <a:pt x="50406" y="37147"/>
                  </a:lnTo>
                  <a:lnTo>
                    <a:pt x="52831" y="31153"/>
                  </a:lnTo>
                  <a:lnTo>
                    <a:pt x="52831" y="17056"/>
                  </a:lnTo>
                  <a:lnTo>
                    <a:pt x="50355" y="11277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008894" y="5251957"/>
              <a:ext cx="173355" cy="178638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220553" y="5251959"/>
              <a:ext cx="189534" cy="245008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40840" y="5251954"/>
              <a:ext cx="187883" cy="18094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766686" y="5254270"/>
              <a:ext cx="172364" cy="178638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9762" y="5215307"/>
              <a:ext cx="129438" cy="217601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191986" y="5251954"/>
              <a:ext cx="391610" cy="245013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621561" y="5254270"/>
              <a:ext cx="172364" cy="178638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848415" y="5251957"/>
              <a:ext cx="101371" cy="178638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3072282" y="517568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39" h="255270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76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76" y="37426"/>
                  </a:lnTo>
                  <a:lnTo>
                    <a:pt x="12382" y="47117"/>
                  </a:lnTo>
                  <a:lnTo>
                    <a:pt x="18707" y="49530"/>
                  </a:lnTo>
                  <a:lnTo>
                    <a:pt x="34340" y="49530"/>
                  </a:lnTo>
                  <a:lnTo>
                    <a:pt x="40728" y="47053"/>
                  </a:lnTo>
                  <a:lnTo>
                    <a:pt x="50406" y="37147"/>
                  </a:lnTo>
                  <a:lnTo>
                    <a:pt x="52831" y="31153"/>
                  </a:lnTo>
                  <a:lnTo>
                    <a:pt x="52831" y="17056"/>
                  </a:lnTo>
                  <a:lnTo>
                    <a:pt x="50355" y="11277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173648" y="5251957"/>
              <a:ext cx="173355" cy="178638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399837" y="5251957"/>
              <a:ext cx="173354" cy="178638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11498" y="5251959"/>
              <a:ext cx="180225" cy="180949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831741" y="5251957"/>
              <a:ext cx="101358" cy="178638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046705" y="5185587"/>
              <a:ext cx="187223" cy="247319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4282465" y="517568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39" h="255270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63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63" y="37426"/>
                  </a:lnTo>
                  <a:lnTo>
                    <a:pt x="12382" y="47117"/>
                  </a:lnTo>
                  <a:lnTo>
                    <a:pt x="18707" y="49530"/>
                  </a:lnTo>
                  <a:lnTo>
                    <a:pt x="34328" y="49530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19" y="31153"/>
                  </a:lnTo>
                  <a:lnTo>
                    <a:pt x="52819" y="17056"/>
                  </a:lnTo>
                  <a:lnTo>
                    <a:pt x="50355" y="11277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354774" y="5251957"/>
              <a:ext cx="361547" cy="180949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4755296" y="5378095"/>
              <a:ext cx="54610" cy="55244"/>
            </a:xfrm>
            <a:custGeom>
              <a:avLst/>
              <a:gdLst/>
              <a:ahLst/>
              <a:cxnLst/>
              <a:rect l="l" t="t" r="r" b="b"/>
              <a:pathLst>
                <a:path w="54610" h="55245">
                  <a:moveTo>
                    <a:pt x="34658" y="0"/>
                  </a:moveTo>
                  <a:lnTo>
                    <a:pt x="19697" y="0"/>
                  </a:lnTo>
                  <a:lnTo>
                    <a:pt x="13208" y="2476"/>
                  </a:lnTo>
                  <a:lnTo>
                    <a:pt x="2641" y="12382"/>
                  </a:lnTo>
                  <a:lnTo>
                    <a:pt x="0" y="18935"/>
                  </a:lnTo>
                  <a:lnTo>
                    <a:pt x="0" y="35229"/>
                  </a:lnTo>
                  <a:lnTo>
                    <a:pt x="2641" y="41884"/>
                  </a:lnTo>
                  <a:lnTo>
                    <a:pt x="13208" y="52222"/>
                  </a:lnTo>
                  <a:lnTo>
                    <a:pt x="19697" y="54813"/>
                  </a:lnTo>
                  <a:lnTo>
                    <a:pt x="27406" y="54813"/>
                  </a:lnTo>
                  <a:lnTo>
                    <a:pt x="34658" y="54813"/>
                  </a:lnTo>
                  <a:lnTo>
                    <a:pt x="40932" y="52222"/>
                  </a:lnTo>
                  <a:lnTo>
                    <a:pt x="51498" y="41884"/>
                  </a:lnTo>
                  <a:lnTo>
                    <a:pt x="54140" y="35229"/>
                  </a:lnTo>
                  <a:lnTo>
                    <a:pt x="54140" y="18935"/>
                  </a:lnTo>
                  <a:lnTo>
                    <a:pt x="51498" y="12382"/>
                  </a:lnTo>
                  <a:lnTo>
                    <a:pt x="40932" y="2476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928302" y="5183276"/>
              <a:ext cx="1211506" cy="250617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6259322" y="5175681"/>
              <a:ext cx="376555" cy="255270"/>
            </a:xfrm>
            <a:custGeom>
              <a:avLst/>
              <a:gdLst/>
              <a:ahLst/>
              <a:cxnLst/>
              <a:rect l="l" t="t" r="r" b="b"/>
              <a:pathLst>
                <a:path w="376554" h="255270">
                  <a:moveTo>
                    <a:pt x="300824" y="78587"/>
                  </a:moveTo>
                  <a:lnTo>
                    <a:pt x="264172" y="78587"/>
                  </a:lnTo>
                  <a:lnTo>
                    <a:pt x="216319" y="208876"/>
                  </a:lnTo>
                  <a:lnTo>
                    <a:pt x="182841" y="117221"/>
                  </a:lnTo>
                  <a:lnTo>
                    <a:pt x="168732" y="78587"/>
                  </a:lnTo>
                  <a:lnTo>
                    <a:pt x="134073" y="78587"/>
                  </a:lnTo>
                  <a:lnTo>
                    <a:pt x="85559" y="208419"/>
                  </a:lnTo>
                  <a:lnTo>
                    <a:pt x="38976" y="78587"/>
                  </a:lnTo>
                  <a:lnTo>
                    <a:pt x="0" y="78587"/>
                  </a:lnTo>
                  <a:lnTo>
                    <a:pt x="64731" y="254914"/>
                  </a:lnTo>
                  <a:lnTo>
                    <a:pt x="104355" y="254914"/>
                  </a:lnTo>
                  <a:lnTo>
                    <a:pt x="112280" y="234111"/>
                  </a:lnTo>
                  <a:lnTo>
                    <a:pt x="150825" y="133032"/>
                  </a:lnTo>
                  <a:lnTo>
                    <a:pt x="196151" y="254914"/>
                  </a:lnTo>
                  <a:lnTo>
                    <a:pt x="235775" y="254914"/>
                  </a:lnTo>
                  <a:lnTo>
                    <a:pt x="243446" y="234111"/>
                  </a:lnTo>
                  <a:lnTo>
                    <a:pt x="300824" y="78587"/>
                  </a:lnTo>
                  <a:close/>
                </a:path>
                <a:path w="376554" h="255270">
                  <a:moveTo>
                    <a:pt x="370497" y="78587"/>
                  </a:moveTo>
                  <a:lnTo>
                    <a:pt x="329539" y="78587"/>
                  </a:lnTo>
                  <a:lnTo>
                    <a:pt x="329539" y="254914"/>
                  </a:lnTo>
                  <a:lnTo>
                    <a:pt x="370497" y="254914"/>
                  </a:lnTo>
                  <a:lnTo>
                    <a:pt x="370497" y="78587"/>
                  </a:lnTo>
                  <a:close/>
                </a:path>
                <a:path w="376554" h="255270">
                  <a:moveTo>
                    <a:pt x="376428" y="17056"/>
                  </a:moveTo>
                  <a:lnTo>
                    <a:pt x="373964" y="11277"/>
                  </a:lnTo>
                  <a:lnTo>
                    <a:pt x="364045" y="2260"/>
                  </a:lnTo>
                  <a:lnTo>
                    <a:pt x="357720" y="0"/>
                  </a:lnTo>
                  <a:lnTo>
                    <a:pt x="342303" y="0"/>
                  </a:lnTo>
                  <a:lnTo>
                    <a:pt x="335978" y="2425"/>
                  </a:lnTo>
                  <a:lnTo>
                    <a:pt x="326059" y="12103"/>
                  </a:lnTo>
                  <a:lnTo>
                    <a:pt x="323608" y="17830"/>
                  </a:lnTo>
                  <a:lnTo>
                    <a:pt x="323608" y="31483"/>
                  </a:lnTo>
                  <a:lnTo>
                    <a:pt x="326059" y="37426"/>
                  </a:lnTo>
                  <a:lnTo>
                    <a:pt x="335978" y="47117"/>
                  </a:lnTo>
                  <a:lnTo>
                    <a:pt x="342303" y="49530"/>
                  </a:lnTo>
                  <a:lnTo>
                    <a:pt x="357936" y="49530"/>
                  </a:lnTo>
                  <a:lnTo>
                    <a:pt x="364324" y="47053"/>
                  </a:lnTo>
                  <a:lnTo>
                    <a:pt x="374002" y="37147"/>
                  </a:lnTo>
                  <a:lnTo>
                    <a:pt x="376428" y="31153"/>
                  </a:lnTo>
                  <a:lnTo>
                    <a:pt x="376428" y="17056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660521" y="5215307"/>
              <a:ext cx="129425" cy="217601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824285" y="5185587"/>
              <a:ext cx="173354" cy="245008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7135659" y="517568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40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40" h="255270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76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76" y="37426"/>
                  </a:lnTo>
                  <a:lnTo>
                    <a:pt x="12382" y="47117"/>
                  </a:lnTo>
                  <a:lnTo>
                    <a:pt x="18707" y="49530"/>
                  </a:lnTo>
                  <a:lnTo>
                    <a:pt x="34328" y="49530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19" y="31153"/>
                  </a:lnTo>
                  <a:lnTo>
                    <a:pt x="52819" y="17056"/>
                  </a:lnTo>
                  <a:lnTo>
                    <a:pt x="50355" y="11277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237022" y="5251957"/>
              <a:ext cx="173354" cy="178638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439437" y="5215307"/>
              <a:ext cx="129425" cy="217601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603206" y="5251957"/>
              <a:ext cx="101358" cy="178638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7734300" y="517568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40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40" h="255270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63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63" y="37426"/>
                  </a:lnTo>
                  <a:lnTo>
                    <a:pt x="12382" y="47117"/>
                  </a:lnTo>
                  <a:lnTo>
                    <a:pt x="18707" y="49530"/>
                  </a:lnTo>
                  <a:lnTo>
                    <a:pt x="34328" y="49530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19" y="31153"/>
                  </a:lnTo>
                  <a:lnTo>
                    <a:pt x="52819" y="17056"/>
                  </a:lnTo>
                  <a:lnTo>
                    <a:pt x="50355" y="11277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20802" y="5251959"/>
              <a:ext cx="170383" cy="180949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014618" y="5251957"/>
              <a:ext cx="160147" cy="180949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8204165" y="5215307"/>
              <a:ext cx="323195" cy="217601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643658" y="5185587"/>
              <a:ext cx="187223" cy="247319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870502" y="5215307"/>
              <a:ext cx="325894" cy="217601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217855" y="5251957"/>
              <a:ext cx="160147" cy="180949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543979" y="5175681"/>
              <a:ext cx="9159875" cy="651510"/>
            </a:xfrm>
            <a:custGeom>
              <a:avLst/>
              <a:gdLst/>
              <a:ahLst/>
              <a:cxnLst/>
              <a:rect l="l" t="t" r="r" b="b"/>
              <a:pathLst>
                <a:path w="9159875" h="651510">
                  <a:moveTo>
                    <a:pt x="46888" y="474827"/>
                  </a:moveTo>
                  <a:lnTo>
                    <a:pt x="5943" y="474827"/>
                  </a:lnTo>
                  <a:lnTo>
                    <a:pt x="5943" y="651154"/>
                  </a:lnTo>
                  <a:lnTo>
                    <a:pt x="46888" y="651154"/>
                  </a:lnTo>
                  <a:lnTo>
                    <a:pt x="46888" y="474827"/>
                  </a:lnTo>
                  <a:close/>
                </a:path>
                <a:path w="9159875" h="651510">
                  <a:moveTo>
                    <a:pt x="52832" y="413308"/>
                  </a:moveTo>
                  <a:lnTo>
                    <a:pt x="50355" y="407530"/>
                  </a:lnTo>
                  <a:lnTo>
                    <a:pt x="40449" y="398500"/>
                  </a:lnTo>
                  <a:lnTo>
                    <a:pt x="34124" y="396240"/>
                  </a:lnTo>
                  <a:lnTo>
                    <a:pt x="18707" y="396240"/>
                  </a:lnTo>
                  <a:lnTo>
                    <a:pt x="12382" y="398665"/>
                  </a:lnTo>
                  <a:lnTo>
                    <a:pt x="2476" y="408355"/>
                  </a:lnTo>
                  <a:lnTo>
                    <a:pt x="0" y="414070"/>
                  </a:lnTo>
                  <a:lnTo>
                    <a:pt x="0" y="427723"/>
                  </a:lnTo>
                  <a:lnTo>
                    <a:pt x="2476" y="433666"/>
                  </a:lnTo>
                  <a:lnTo>
                    <a:pt x="12382" y="443357"/>
                  </a:lnTo>
                  <a:lnTo>
                    <a:pt x="18707" y="445770"/>
                  </a:lnTo>
                  <a:lnTo>
                    <a:pt x="34340" y="445770"/>
                  </a:lnTo>
                  <a:lnTo>
                    <a:pt x="40728" y="443293"/>
                  </a:lnTo>
                  <a:lnTo>
                    <a:pt x="50406" y="433387"/>
                  </a:lnTo>
                  <a:lnTo>
                    <a:pt x="52832" y="427393"/>
                  </a:lnTo>
                  <a:lnTo>
                    <a:pt x="52832" y="413308"/>
                  </a:lnTo>
                  <a:close/>
                </a:path>
                <a:path w="9159875" h="651510">
                  <a:moveTo>
                    <a:pt x="8928138" y="78587"/>
                  </a:moveTo>
                  <a:lnTo>
                    <a:pt x="8887193" y="78587"/>
                  </a:lnTo>
                  <a:lnTo>
                    <a:pt x="8887193" y="254914"/>
                  </a:lnTo>
                  <a:lnTo>
                    <a:pt x="8928138" y="254914"/>
                  </a:lnTo>
                  <a:lnTo>
                    <a:pt x="8928138" y="78587"/>
                  </a:lnTo>
                  <a:close/>
                </a:path>
                <a:path w="9159875" h="651510">
                  <a:moveTo>
                    <a:pt x="8934082" y="17056"/>
                  </a:moveTo>
                  <a:lnTo>
                    <a:pt x="8931605" y="11277"/>
                  </a:lnTo>
                  <a:lnTo>
                    <a:pt x="8921699" y="2260"/>
                  </a:lnTo>
                  <a:lnTo>
                    <a:pt x="8915375" y="0"/>
                  </a:lnTo>
                  <a:lnTo>
                    <a:pt x="8899957" y="0"/>
                  </a:lnTo>
                  <a:lnTo>
                    <a:pt x="8893632" y="2425"/>
                  </a:lnTo>
                  <a:lnTo>
                    <a:pt x="8883726" y="12103"/>
                  </a:lnTo>
                  <a:lnTo>
                    <a:pt x="8881262" y="17830"/>
                  </a:lnTo>
                  <a:lnTo>
                    <a:pt x="8881262" y="31483"/>
                  </a:lnTo>
                  <a:lnTo>
                    <a:pt x="8883726" y="37426"/>
                  </a:lnTo>
                  <a:lnTo>
                    <a:pt x="8893632" y="47117"/>
                  </a:lnTo>
                  <a:lnTo>
                    <a:pt x="8899957" y="49530"/>
                  </a:lnTo>
                  <a:lnTo>
                    <a:pt x="8915590" y="49530"/>
                  </a:lnTo>
                  <a:lnTo>
                    <a:pt x="8921979" y="47053"/>
                  </a:lnTo>
                  <a:lnTo>
                    <a:pt x="8931656" y="37147"/>
                  </a:lnTo>
                  <a:lnTo>
                    <a:pt x="8934082" y="31153"/>
                  </a:lnTo>
                  <a:lnTo>
                    <a:pt x="8934082" y="17056"/>
                  </a:lnTo>
                  <a:close/>
                </a:path>
                <a:path w="9159875" h="651510">
                  <a:moveTo>
                    <a:pt x="9023566" y="9906"/>
                  </a:moveTo>
                  <a:lnTo>
                    <a:pt x="8982621" y="9906"/>
                  </a:lnTo>
                  <a:lnTo>
                    <a:pt x="8982621" y="254914"/>
                  </a:lnTo>
                  <a:lnTo>
                    <a:pt x="9023566" y="254914"/>
                  </a:lnTo>
                  <a:lnTo>
                    <a:pt x="9023566" y="9906"/>
                  </a:lnTo>
                  <a:close/>
                </a:path>
                <a:path w="9159875" h="651510">
                  <a:moveTo>
                    <a:pt x="9159608" y="145618"/>
                  </a:moveTo>
                  <a:lnTo>
                    <a:pt x="9068473" y="145618"/>
                  </a:lnTo>
                  <a:lnTo>
                    <a:pt x="9068473" y="180619"/>
                  </a:lnTo>
                  <a:lnTo>
                    <a:pt x="9159608" y="180619"/>
                  </a:lnTo>
                  <a:lnTo>
                    <a:pt x="9159608" y="14561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45344" y="5648200"/>
              <a:ext cx="173355" cy="178638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57003" y="5648201"/>
              <a:ext cx="189534" cy="245008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92572" y="5648200"/>
              <a:ext cx="173355" cy="178638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179269" y="5648200"/>
              <a:ext cx="160147" cy="180949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604236" y="5581830"/>
              <a:ext cx="187223" cy="247319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37067" y="5581830"/>
              <a:ext cx="173355" cy="245008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2157310" y="557192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39" h="255270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76" y="12115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76" y="37426"/>
                  </a:lnTo>
                  <a:lnTo>
                    <a:pt x="12382" y="47116"/>
                  </a:lnTo>
                  <a:lnTo>
                    <a:pt x="18707" y="49529"/>
                  </a:lnTo>
                  <a:lnTo>
                    <a:pt x="34340" y="49529"/>
                  </a:lnTo>
                  <a:lnTo>
                    <a:pt x="40728" y="47053"/>
                  </a:lnTo>
                  <a:lnTo>
                    <a:pt x="50406" y="37147"/>
                  </a:lnTo>
                  <a:lnTo>
                    <a:pt x="52831" y="31153"/>
                  </a:lnTo>
                  <a:lnTo>
                    <a:pt x="52831" y="17068"/>
                  </a:lnTo>
                  <a:lnTo>
                    <a:pt x="50355" y="11290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243821" y="5648201"/>
              <a:ext cx="189534" cy="245008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487829" y="5581830"/>
              <a:ext cx="173355" cy="245008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2704439" y="5717539"/>
              <a:ext cx="91440" cy="35560"/>
            </a:xfrm>
            <a:custGeom>
              <a:avLst/>
              <a:gdLst/>
              <a:ahLst/>
              <a:cxnLst/>
              <a:rect l="l" t="t" r="r" b="b"/>
              <a:pathLst>
                <a:path w="91439" h="35560">
                  <a:moveTo>
                    <a:pt x="91135" y="0"/>
                  </a:moveTo>
                  <a:lnTo>
                    <a:pt x="0" y="0"/>
                  </a:lnTo>
                  <a:lnTo>
                    <a:pt x="0" y="35001"/>
                  </a:lnTo>
                  <a:lnTo>
                    <a:pt x="91135" y="35001"/>
                  </a:lnTo>
                  <a:lnTo>
                    <a:pt x="9113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829586" y="5648199"/>
              <a:ext cx="186893" cy="242697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282950" y="5648200"/>
              <a:ext cx="160146" cy="180949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068976" y="5650513"/>
              <a:ext cx="172364" cy="178638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3496259" y="5571921"/>
              <a:ext cx="142875" cy="255270"/>
            </a:xfrm>
            <a:custGeom>
              <a:avLst/>
              <a:gdLst/>
              <a:ahLst/>
              <a:cxnLst/>
              <a:rect l="l" t="t" r="r" b="b"/>
              <a:pathLst>
                <a:path w="142875" h="255270">
                  <a:moveTo>
                    <a:pt x="40944" y="9906"/>
                  </a:moveTo>
                  <a:lnTo>
                    <a:pt x="0" y="9906"/>
                  </a:lnTo>
                  <a:lnTo>
                    <a:pt x="0" y="254914"/>
                  </a:lnTo>
                  <a:lnTo>
                    <a:pt x="40944" y="254914"/>
                  </a:lnTo>
                  <a:lnTo>
                    <a:pt x="40944" y="9906"/>
                  </a:lnTo>
                  <a:close/>
                </a:path>
                <a:path w="142875" h="255270">
                  <a:moveTo>
                    <a:pt x="136372" y="78587"/>
                  </a:moveTo>
                  <a:lnTo>
                    <a:pt x="95427" y="78587"/>
                  </a:lnTo>
                  <a:lnTo>
                    <a:pt x="95427" y="254914"/>
                  </a:lnTo>
                  <a:lnTo>
                    <a:pt x="136372" y="254914"/>
                  </a:lnTo>
                  <a:lnTo>
                    <a:pt x="136372" y="78587"/>
                  </a:lnTo>
                  <a:close/>
                </a:path>
                <a:path w="142875" h="255270">
                  <a:moveTo>
                    <a:pt x="142303" y="17068"/>
                  </a:moveTo>
                  <a:lnTo>
                    <a:pt x="139839" y="11290"/>
                  </a:lnTo>
                  <a:lnTo>
                    <a:pt x="129921" y="2260"/>
                  </a:lnTo>
                  <a:lnTo>
                    <a:pt x="123596" y="0"/>
                  </a:lnTo>
                  <a:lnTo>
                    <a:pt x="108178" y="0"/>
                  </a:lnTo>
                  <a:lnTo>
                    <a:pt x="101854" y="2425"/>
                  </a:lnTo>
                  <a:lnTo>
                    <a:pt x="91948" y="12115"/>
                  </a:lnTo>
                  <a:lnTo>
                    <a:pt x="89484" y="17830"/>
                  </a:lnTo>
                  <a:lnTo>
                    <a:pt x="89484" y="31483"/>
                  </a:lnTo>
                  <a:lnTo>
                    <a:pt x="91948" y="37426"/>
                  </a:lnTo>
                  <a:lnTo>
                    <a:pt x="101854" y="47117"/>
                  </a:lnTo>
                  <a:lnTo>
                    <a:pt x="108178" y="49530"/>
                  </a:lnTo>
                  <a:lnTo>
                    <a:pt x="123812" y="49530"/>
                  </a:lnTo>
                  <a:lnTo>
                    <a:pt x="130200" y="47053"/>
                  </a:lnTo>
                  <a:lnTo>
                    <a:pt x="139890" y="37147"/>
                  </a:lnTo>
                  <a:lnTo>
                    <a:pt x="142303" y="31153"/>
                  </a:lnTo>
                  <a:lnTo>
                    <a:pt x="142303" y="1706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663332" y="5611549"/>
              <a:ext cx="325235" cy="281660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082009" y="5571921"/>
              <a:ext cx="1203554" cy="305108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402458" y="5648196"/>
              <a:ext cx="187883" cy="180949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628306" y="5650513"/>
              <a:ext cx="172364" cy="178638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855158" y="5648200"/>
              <a:ext cx="101358" cy="178638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25016" y="5581830"/>
              <a:ext cx="173354" cy="245008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72083" y="5592392"/>
              <a:ext cx="215303" cy="237744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6536664" y="5648196"/>
              <a:ext cx="187883" cy="180949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6764502" y="5571921"/>
              <a:ext cx="142875" cy="255270"/>
            </a:xfrm>
            <a:custGeom>
              <a:avLst/>
              <a:gdLst/>
              <a:ahLst/>
              <a:cxnLst/>
              <a:rect l="l" t="t" r="r" b="b"/>
              <a:pathLst>
                <a:path w="142875" h="255270">
                  <a:moveTo>
                    <a:pt x="40944" y="9906"/>
                  </a:moveTo>
                  <a:lnTo>
                    <a:pt x="0" y="9906"/>
                  </a:lnTo>
                  <a:lnTo>
                    <a:pt x="0" y="254914"/>
                  </a:lnTo>
                  <a:lnTo>
                    <a:pt x="40944" y="254914"/>
                  </a:lnTo>
                  <a:lnTo>
                    <a:pt x="40944" y="9906"/>
                  </a:lnTo>
                  <a:close/>
                </a:path>
                <a:path w="142875" h="255270">
                  <a:moveTo>
                    <a:pt x="136359" y="78587"/>
                  </a:moveTo>
                  <a:lnTo>
                    <a:pt x="95415" y="78587"/>
                  </a:lnTo>
                  <a:lnTo>
                    <a:pt x="95415" y="254914"/>
                  </a:lnTo>
                  <a:lnTo>
                    <a:pt x="136359" y="254914"/>
                  </a:lnTo>
                  <a:lnTo>
                    <a:pt x="136359" y="78587"/>
                  </a:lnTo>
                  <a:close/>
                </a:path>
                <a:path w="142875" h="255270">
                  <a:moveTo>
                    <a:pt x="142303" y="17068"/>
                  </a:moveTo>
                  <a:lnTo>
                    <a:pt x="139827" y="11290"/>
                  </a:lnTo>
                  <a:lnTo>
                    <a:pt x="129921" y="2260"/>
                  </a:lnTo>
                  <a:lnTo>
                    <a:pt x="123596" y="0"/>
                  </a:lnTo>
                  <a:lnTo>
                    <a:pt x="108178" y="0"/>
                  </a:lnTo>
                  <a:lnTo>
                    <a:pt x="101854" y="2425"/>
                  </a:lnTo>
                  <a:lnTo>
                    <a:pt x="91948" y="12115"/>
                  </a:lnTo>
                  <a:lnTo>
                    <a:pt x="89484" y="17830"/>
                  </a:lnTo>
                  <a:lnTo>
                    <a:pt x="89484" y="31483"/>
                  </a:lnTo>
                  <a:lnTo>
                    <a:pt x="91948" y="37426"/>
                  </a:lnTo>
                  <a:lnTo>
                    <a:pt x="101854" y="47117"/>
                  </a:lnTo>
                  <a:lnTo>
                    <a:pt x="108178" y="49530"/>
                  </a:lnTo>
                  <a:lnTo>
                    <a:pt x="123812" y="49530"/>
                  </a:lnTo>
                  <a:lnTo>
                    <a:pt x="130200" y="47053"/>
                  </a:lnTo>
                  <a:lnTo>
                    <a:pt x="139877" y="37147"/>
                  </a:lnTo>
                  <a:lnTo>
                    <a:pt x="142303" y="31153"/>
                  </a:lnTo>
                  <a:lnTo>
                    <a:pt x="142303" y="1706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7050109" y="5595695"/>
              <a:ext cx="193484" cy="231140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68368" y="5648200"/>
              <a:ext cx="160147" cy="180949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481682" y="5648200"/>
              <a:ext cx="173354" cy="178638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684098" y="5611549"/>
              <a:ext cx="297831" cy="217601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094190" y="5648201"/>
              <a:ext cx="374121" cy="180949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493395" y="5650513"/>
              <a:ext cx="172364" cy="178638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705384" y="5581830"/>
              <a:ext cx="187223" cy="247319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8932241" y="5648201"/>
              <a:ext cx="180225" cy="180949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535063" y="6044436"/>
              <a:ext cx="923888" cy="245009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577155" y="6044436"/>
              <a:ext cx="160147" cy="180949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90458" y="6044436"/>
              <a:ext cx="173355" cy="178638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2002121" y="5978066"/>
              <a:ext cx="187223" cy="247319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2334955" y="5978066"/>
              <a:ext cx="1513621" cy="3090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7975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5240000" cy="7975600"/>
            </a:xfrm>
            <a:custGeom>
              <a:avLst/>
              <a:gdLst/>
              <a:ahLst/>
              <a:cxnLst/>
              <a:rect l="l" t="t" r="r" b="b"/>
              <a:pathLst>
                <a:path w="15240000" h="7975600">
                  <a:moveTo>
                    <a:pt x="2603500" y="0"/>
                  </a:moveTo>
                  <a:lnTo>
                    <a:pt x="0" y="0"/>
                  </a:lnTo>
                  <a:lnTo>
                    <a:pt x="0" y="7975600"/>
                  </a:lnTo>
                  <a:lnTo>
                    <a:pt x="2603500" y="7975600"/>
                  </a:lnTo>
                  <a:lnTo>
                    <a:pt x="2603500" y="0"/>
                  </a:lnTo>
                  <a:close/>
                </a:path>
                <a:path w="15240000" h="7975600">
                  <a:moveTo>
                    <a:pt x="15239988" y="6626911"/>
                  </a:moveTo>
                  <a:lnTo>
                    <a:pt x="9725355" y="7975600"/>
                  </a:lnTo>
                  <a:lnTo>
                    <a:pt x="15239988" y="7975600"/>
                  </a:lnTo>
                  <a:lnTo>
                    <a:pt x="15239988" y="6626911"/>
                  </a:lnTo>
                  <a:close/>
                </a:path>
              </a:pathLst>
            </a:custGeom>
            <a:solidFill>
              <a:srgbClr val="F51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09600" y="228600"/>
              <a:ext cx="1700260" cy="9673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000" y="977912"/>
              <a:ext cx="3948963" cy="59054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73344" y="2029534"/>
              <a:ext cx="360045" cy="231140"/>
            </a:xfrm>
            <a:custGeom>
              <a:avLst/>
              <a:gdLst/>
              <a:ahLst/>
              <a:cxnLst/>
              <a:rect l="l" t="t" r="r" b="b"/>
              <a:pathLst>
                <a:path w="360045" h="231139">
                  <a:moveTo>
                    <a:pt x="44577" y="0"/>
                  </a:moveTo>
                  <a:lnTo>
                    <a:pt x="0" y="0"/>
                  </a:lnTo>
                  <a:lnTo>
                    <a:pt x="76593" y="231139"/>
                  </a:lnTo>
                  <a:lnTo>
                    <a:pt x="122834" y="231139"/>
                  </a:lnTo>
                  <a:lnTo>
                    <a:pt x="130310" y="209016"/>
                  </a:lnTo>
                  <a:lnTo>
                    <a:pt x="90792" y="209016"/>
                  </a:lnTo>
                  <a:lnTo>
                    <a:pt x="102064" y="175828"/>
                  </a:lnTo>
                  <a:lnTo>
                    <a:pt x="44577" y="0"/>
                  </a:lnTo>
                  <a:close/>
                </a:path>
                <a:path w="360045" h="231139">
                  <a:moveTo>
                    <a:pt x="215473" y="42595"/>
                  </a:moveTo>
                  <a:lnTo>
                    <a:pt x="186550" y="42595"/>
                  </a:lnTo>
                  <a:lnTo>
                    <a:pt x="180582" y="60256"/>
                  </a:lnTo>
                  <a:lnTo>
                    <a:pt x="237731" y="231139"/>
                  </a:lnTo>
                  <a:lnTo>
                    <a:pt x="283286" y="231139"/>
                  </a:lnTo>
                  <a:lnTo>
                    <a:pt x="290620" y="209016"/>
                  </a:lnTo>
                  <a:lnTo>
                    <a:pt x="248958" y="209016"/>
                  </a:lnTo>
                  <a:lnTo>
                    <a:pt x="259766" y="176745"/>
                  </a:lnTo>
                  <a:lnTo>
                    <a:pt x="215473" y="42595"/>
                  </a:lnTo>
                  <a:close/>
                </a:path>
                <a:path w="360045" h="231139">
                  <a:moveTo>
                    <a:pt x="102064" y="175828"/>
                  </a:moveTo>
                  <a:lnTo>
                    <a:pt x="90792" y="209016"/>
                  </a:lnTo>
                  <a:lnTo>
                    <a:pt x="112915" y="209016"/>
                  </a:lnTo>
                  <a:lnTo>
                    <a:pt x="102064" y="175828"/>
                  </a:lnTo>
                  <a:close/>
                </a:path>
                <a:path w="360045" h="231139">
                  <a:moveTo>
                    <a:pt x="201409" y="0"/>
                  </a:moveTo>
                  <a:lnTo>
                    <a:pt x="161785" y="0"/>
                  </a:lnTo>
                  <a:lnTo>
                    <a:pt x="102064" y="175828"/>
                  </a:lnTo>
                  <a:lnTo>
                    <a:pt x="112915" y="209016"/>
                  </a:lnTo>
                  <a:lnTo>
                    <a:pt x="130310" y="209016"/>
                  </a:lnTo>
                  <a:lnTo>
                    <a:pt x="180582" y="60256"/>
                  </a:lnTo>
                  <a:lnTo>
                    <a:pt x="174675" y="42595"/>
                  </a:lnTo>
                  <a:lnTo>
                    <a:pt x="215473" y="42595"/>
                  </a:lnTo>
                  <a:lnTo>
                    <a:pt x="201409" y="0"/>
                  </a:lnTo>
                  <a:close/>
                </a:path>
                <a:path w="360045" h="231139">
                  <a:moveTo>
                    <a:pt x="259766" y="176745"/>
                  </a:moveTo>
                  <a:lnTo>
                    <a:pt x="248958" y="209016"/>
                  </a:lnTo>
                  <a:lnTo>
                    <a:pt x="270421" y="209016"/>
                  </a:lnTo>
                  <a:lnTo>
                    <a:pt x="259766" y="176745"/>
                  </a:lnTo>
                  <a:close/>
                </a:path>
                <a:path w="360045" h="231139">
                  <a:moveTo>
                    <a:pt x="359918" y="0"/>
                  </a:moveTo>
                  <a:lnTo>
                    <a:pt x="318960" y="0"/>
                  </a:lnTo>
                  <a:lnTo>
                    <a:pt x="259766" y="176745"/>
                  </a:lnTo>
                  <a:lnTo>
                    <a:pt x="270421" y="209016"/>
                  </a:lnTo>
                  <a:lnTo>
                    <a:pt x="290620" y="209016"/>
                  </a:lnTo>
                  <a:lnTo>
                    <a:pt x="359918" y="0"/>
                  </a:lnTo>
                  <a:close/>
                </a:path>
                <a:path w="360045" h="231139">
                  <a:moveTo>
                    <a:pt x="186550" y="42595"/>
                  </a:moveTo>
                  <a:lnTo>
                    <a:pt x="174675" y="42595"/>
                  </a:lnTo>
                  <a:lnTo>
                    <a:pt x="180582" y="60256"/>
                  </a:lnTo>
                  <a:lnTo>
                    <a:pt x="186550" y="42595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9565" y="2015666"/>
              <a:ext cx="173367" cy="2450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1228" y="2045385"/>
              <a:ext cx="325907" cy="217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1474" y="2015666"/>
              <a:ext cx="173354" cy="2450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53125" y="2082038"/>
              <a:ext cx="180301" cy="1809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3379" y="2082036"/>
              <a:ext cx="101358" cy="1786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70498" y="2082032"/>
              <a:ext cx="391617" cy="2450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00080" y="2084349"/>
              <a:ext cx="172364" cy="17863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818333" y="2029533"/>
              <a:ext cx="35560" cy="92075"/>
            </a:xfrm>
            <a:custGeom>
              <a:avLst/>
              <a:gdLst/>
              <a:ahLst/>
              <a:cxnLst/>
              <a:rect l="l" t="t" r="r" b="b"/>
              <a:pathLst>
                <a:path w="35559" h="92075">
                  <a:moveTo>
                    <a:pt x="35001" y="0"/>
                  </a:moveTo>
                  <a:lnTo>
                    <a:pt x="0" y="0"/>
                  </a:lnTo>
                  <a:lnTo>
                    <a:pt x="2324" y="91465"/>
                  </a:lnTo>
                  <a:lnTo>
                    <a:pt x="32372" y="91465"/>
                  </a:lnTo>
                  <a:lnTo>
                    <a:pt x="35001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99573" y="2082036"/>
              <a:ext cx="101371" cy="1786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20098" y="2082038"/>
              <a:ext cx="180225" cy="1809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18599" y="2005761"/>
              <a:ext cx="1638421" cy="3212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89740" y="2082036"/>
              <a:ext cx="160147" cy="1809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68107" y="2005761"/>
              <a:ext cx="1574713" cy="3212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61687" y="2082036"/>
              <a:ext cx="160147" cy="1809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342366" y="2013355"/>
              <a:ext cx="308340" cy="2496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670251" y="2045385"/>
              <a:ext cx="296174" cy="21760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994830" y="200576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40" h="255269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40" h="255269">
                  <a:moveTo>
                    <a:pt x="34112" y="0"/>
                  </a:moveTo>
                  <a:lnTo>
                    <a:pt x="18707" y="0"/>
                  </a:lnTo>
                  <a:lnTo>
                    <a:pt x="12369" y="2425"/>
                  </a:lnTo>
                  <a:lnTo>
                    <a:pt x="2463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63" y="37426"/>
                  </a:lnTo>
                  <a:lnTo>
                    <a:pt x="12369" y="47116"/>
                  </a:lnTo>
                  <a:lnTo>
                    <a:pt x="18707" y="49529"/>
                  </a:lnTo>
                  <a:lnTo>
                    <a:pt x="34328" y="49529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19" y="31153"/>
                  </a:lnTo>
                  <a:lnTo>
                    <a:pt x="52819" y="17056"/>
                  </a:lnTo>
                  <a:lnTo>
                    <a:pt x="50355" y="11277"/>
                  </a:lnTo>
                  <a:lnTo>
                    <a:pt x="40436" y="2260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067135" y="2082038"/>
              <a:ext cx="380310" cy="1809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563731" y="2082038"/>
              <a:ext cx="369426" cy="18094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973175" y="201566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053740" y="2082038"/>
              <a:ext cx="180225" cy="1809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264411" y="2151379"/>
              <a:ext cx="91440" cy="35560"/>
            </a:xfrm>
            <a:custGeom>
              <a:avLst/>
              <a:gdLst/>
              <a:ahLst/>
              <a:cxnLst/>
              <a:rect l="l" t="t" r="r" b="b"/>
              <a:pathLst>
                <a:path w="91440" h="35560">
                  <a:moveTo>
                    <a:pt x="91135" y="0"/>
                  </a:moveTo>
                  <a:lnTo>
                    <a:pt x="0" y="0"/>
                  </a:lnTo>
                  <a:lnTo>
                    <a:pt x="0" y="35001"/>
                  </a:lnTo>
                  <a:lnTo>
                    <a:pt x="91135" y="35001"/>
                  </a:lnTo>
                  <a:lnTo>
                    <a:pt x="9113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91823" y="2411905"/>
              <a:ext cx="186905" cy="2473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18335" y="2478279"/>
              <a:ext cx="271755" cy="18094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19481" y="2441628"/>
              <a:ext cx="129438" cy="21760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277305" y="240200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69">
                  <a:moveTo>
                    <a:pt x="46901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901" y="254914"/>
                  </a:lnTo>
                  <a:lnTo>
                    <a:pt x="46901" y="78587"/>
                  </a:lnTo>
                  <a:close/>
                </a:path>
                <a:path w="53339" h="255269">
                  <a:moveTo>
                    <a:pt x="34124" y="0"/>
                  </a:moveTo>
                  <a:lnTo>
                    <a:pt x="18719" y="0"/>
                  </a:lnTo>
                  <a:lnTo>
                    <a:pt x="12395" y="2425"/>
                  </a:lnTo>
                  <a:lnTo>
                    <a:pt x="2476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76" y="37426"/>
                  </a:lnTo>
                  <a:lnTo>
                    <a:pt x="12395" y="47116"/>
                  </a:lnTo>
                  <a:lnTo>
                    <a:pt x="18719" y="49529"/>
                  </a:lnTo>
                  <a:lnTo>
                    <a:pt x="34340" y="49529"/>
                  </a:lnTo>
                  <a:lnTo>
                    <a:pt x="40716" y="47053"/>
                  </a:lnTo>
                  <a:lnTo>
                    <a:pt x="50418" y="37147"/>
                  </a:lnTo>
                  <a:lnTo>
                    <a:pt x="52844" y="31153"/>
                  </a:lnTo>
                  <a:lnTo>
                    <a:pt x="52844" y="17068"/>
                  </a:lnTo>
                  <a:lnTo>
                    <a:pt x="50355" y="11277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63813" y="2478275"/>
              <a:ext cx="187896" cy="18094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91641" y="2478279"/>
              <a:ext cx="173367" cy="17863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804293" y="2604416"/>
              <a:ext cx="53975" cy="102870"/>
            </a:xfrm>
            <a:custGeom>
              <a:avLst/>
              <a:gdLst/>
              <a:ahLst/>
              <a:cxnLst/>
              <a:rect l="l" t="t" r="r" b="b"/>
              <a:pathLst>
                <a:path w="53975" h="102869">
                  <a:moveTo>
                    <a:pt x="15197" y="52276"/>
                  </a:moveTo>
                  <a:lnTo>
                    <a:pt x="2311" y="102692"/>
                  </a:lnTo>
                  <a:lnTo>
                    <a:pt x="28727" y="102692"/>
                  </a:lnTo>
                  <a:lnTo>
                    <a:pt x="45910" y="55803"/>
                  </a:lnTo>
                  <a:lnTo>
                    <a:pt x="46680" y="53822"/>
                  </a:lnTo>
                  <a:lnTo>
                    <a:pt x="19494" y="53822"/>
                  </a:lnTo>
                  <a:lnTo>
                    <a:pt x="15197" y="52276"/>
                  </a:lnTo>
                  <a:close/>
                </a:path>
                <a:path w="53975" h="102869">
                  <a:moveTo>
                    <a:pt x="21132" y="29057"/>
                  </a:moveTo>
                  <a:lnTo>
                    <a:pt x="15197" y="52276"/>
                  </a:lnTo>
                  <a:lnTo>
                    <a:pt x="19494" y="53822"/>
                  </a:lnTo>
                  <a:lnTo>
                    <a:pt x="27419" y="53822"/>
                  </a:lnTo>
                  <a:lnTo>
                    <a:pt x="21132" y="29057"/>
                  </a:lnTo>
                  <a:close/>
                </a:path>
                <a:path w="53975" h="102869">
                  <a:moveTo>
                    <a:pt x="53505" y="29057"/>
                  </a:moveTo>
                  <a:lnTo>
                    <a:pt x="21132" y="29057"/>
                  </a:lnTo>
                  <a:lnTo>
                    <a:pt x="27419" y="53822"/>
                  </a:lnTo>
                  <a:lnTo>
                    <a:pt x="46680" y="53822"/>
                  </a:lnTo>
                  <a:lnTo>
                    <a:pt x="47879" y="50736"/>
                  </a:lnTo>
                  <a:lnTo>
                    <a:pt x="53505" y="29502"/>
                  </a:lnTo>
                  <a:lnTo>
                    <a:pt x="53505" y="29057"/>
                  </a:lnTo>
                  <a:close/>
                </a:path>
                <a:path w="53975" h="102869">
                  <a:moveTo>
                    <a:pt x="34683" y="0"/>
                  </a:moveTo>
                  <a:lnTo>
                    <a:pt x="19265" y="0"/>
                  </a:lnTo>
                  <a:lnTo>
                    <a:pt x="12928" y="2476"/>
                  </a:lnTo>
                  <a:lnTo>
                    <a:pt x="2578" y="12382"/>
                  </a:lnTo>
                  <a:lnTo>
                    <a:pt x="0" y="18935"/>
                  </a:lnTo>
                  <a:lnTo>
                    <a:pt x="0" y="35445"/>
                  </a:lnTo>
                  <a:lnTo>
                    <a:pt x="2578" y="41986"/>
                  </a:lnTo>
                  <a:lnTo>
                    <a:pt x="12928" y="51460"/>
                  </a:lnTo>
                  <a:lnTo>
                    <a:pt x="15197" y="52276"/>
                  </a:lnTo>
                  <a:lnTo>
                    <a:pt x="21132" y="29057"/>
                  </a:lnTo>
                  <a:lnTo>
                    <a:pt x="53505" y="29057"/>
                  </a:lnTo>
                  <a:lnTo>
                    <a:pt x="53422" y="18935"/>
                  </a:lnTo>
                  <a:lnTo>
                    <a:pt x="51028" y="12661"/>
                  </a:lnTo>
                  <a:lnTo>
                    <a:pt x="41122" y="2527"/>
                  </a:lnTo>
                  <a:lnTo>
                    <a:pt x="3468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74678" y="2478275"/>
              <a:ext cx="187883" cy="18094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02513" y="2478279"/>
              <a:ext cx="101371" cy="1786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19454" y="2478279"/>
              <a:ext cx="160134" cy="18094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03422" y="2402001"/>
              <a:ext cx="1055293" cy="31897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811895" y="2411907"/>
              <a:ext cx="740410" cy="247650"/>
            </a:xfrm>
            <a:custGeom>
              <a:avLst/>
              <a:gdLst/>
              <a:ahLst/>
              <a:cxnLst/>
              <a:rect l="l" t="t" r="r" b="b"/>
              <a:pathLst>
                <a:path w="740409" h="24765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  <a:path w="740409" h="247650">
                  <a:moveTo>
                    <a:pt x="351917" y="161645"/>
                  </a:moveTo>
                  <a:lnTo>
                    <a:pt x="345478" y="120345"/>
                  </a:lnTo>
                  <a:lnTo>
                    <a:pt x="334162" y="100063"/>
                  </a:lnTo>
                  <a:lnTo>
                    <a:pt x="326707" y="91427"/>
                  </a:lnTo>
                  <a:lnTo>
                    <a:pt x="318249" y="84035"/>
                  </a:lnTo>
                  <a:lnTo>
                    <a:pt x="312521" y="80276"/>
                  </a:lnTo>
                  <a:lnTo>
                    <a:pt x="312521" y="142659"/>
                  </a:lnTo>
                  <a:lnTo>
                    <a:pt x="212699" y="142659"/>
                  </a:lnTo>
                  <a:lnTo>
                    <a:pt x="236245" y="106502"/>
                  </a:lnTo>
                  <a:lnTo>
                    <a:pt x="262826" y="100063"/>
                  </a:lnTo>
                  <a:lnTo>
                    <a:pt x="270167" y="100457"/>
                  </a:lnTo>
                  <a:lnTo>
                    <a:pt x="306984" y="124828"/>
                  </a:lnTo>
                  <a:lnTo>
                    <a:pt x="312521" y="142659"/>
                  </a:lnTo>
                  <a:lnTo>
                    <a:pt x="312521" y="80276"/>
                  </a:lnTo>
                  <a:lnTo>
                    <a:pt x="275348" y="67094"/>
                  </a:lnTo>
                  <a:lnTo>
                    <a:pt x="262826" y="66382"/>
                  </a:lnTo>
                  <a:lnTo>
                    <a:pt x="249974" y="67106"/>
                  </a:lnTo>
                  <a:lnTo>
                    <a:pt x="206006" y="84505"/>
                  </a:lnTo>
                  <a:lnTo>
                    <a:pt x="178282" y="120662"/>
                  </a:lnTo>
                  <a:lnTo>
                    <a:pt x="171691" y="156857"/>
                  </a:lnTo>
                  <a:lnTo>
                    <a:pt x="172440" y="169684"/>
                  </a:lnTo>
                  <a:lnTo>
                    <a:pt x="190373" y="213194"/>
                  </a:lnTo>
                  <a:lnTo>
                    <a:pt x="229184" y="240728"/>
                  </a:lnTo>
                  <a:lnTo>
                    <a:pt x="269100" y="247332"/>
                  </a:lnTo>
                  <a:lnTo>
                    <a:pt x="280327" y="246875"/>
                  </a:lnTo>
                  <a:lnTo>
                    <a:pt x="318833" y="236016"/>
                  </a:lnTo>
                  <a:lnTo>
                    <a:pt x="340423" y="218935"/>
                  </a:lnTo>
                  <a:lnTo>
                    <a:pt x="334949" y="212661"/>
                  </a:lnTo>
                  <a:lnTo>
                    <a:pt x="317969" y="193179"/>
                  </a:lnTo>
                  <a:lnTo>
                    <a:pt x="284200" y="211416"/>
                  </a:lnTo>
                  <a:lnTo>
                    <a:pt x="270090" y="212661"/>
                  </a:lnTo>
                  <a:lnTo>
                    <a:pt x="261607" y="212229"/>
                  </a:lnTo>
                  <a:lnTo>
                    <a:pt x="222999" y="192671"/>
                  </a:lnTo>
                  <a:lnTo>
                    <a:pt x="213055" y="170065"/>
                  </a:lnTo>
                  <a:lnTo>
                    <a:pt x="351320" y="170065"/>
                  </a:lnTo>
                  <a:lnTo>
                    <a:pt x="351536" y="168300"/>
                  </a:lnTo>
                  <a:lnTo>
                    <a:pt x="351701" y="166268"/>
                  </a:lnTo>
                  <a:lnTo>
                    <a:pt x="351917" y="161645"/>
                  </a:lnTo>
                  <a:close/>
                </a:path>
                <a:path w="740409" h="247650">
                  <a:moveTo>
                    <a:pt x="553402" y="68694"/>
                  </a:moveTo>
                  <a:lnTo>
                    <a:pt x="513765" y="68694"/>
                  </a:lnTo>
                  <a:lnTo>
                    <a:pt x="457136" y="199453"/>
                  </a:lnTo>
                  <a:lnTo>
                    <a:pt x="402158" y="68694"/>
                  </a:lnTo>
                  <a:lnTo>
                    <a:pt x="359575" y="68694"/>
                  </a:lnTo>
                  <a:lnTo>
                    <a:pt x="435190" y="245021"/>
                  </a:lnTo>
                  <a:lnTo>
                    <a:pt x="477786" y="245021"/>
                  </a:lnTo>
                  <a:lnTo>
                    <a:pt x="486702" y="224218"/>
                  </a:lnTo>
                  <a:lnTo>
                    <a:pt x="553402" y="68694"/>
                  </a:lnTo>
                  <a:close/>
                </a:path>
                <a:path w="740409" h="247650">
                  <a:moveTo>
                    <a:pt x="739889" y="161645"/>
                  </a:moveTo>
                  <a:lnTo>
                    <a:pt x="739876" y="156857"/>
                  </a:lnTo>
                  <a:lnTo>
                    <a:pt x="739571" y="151244"/>
                  </a:lnTo>
                  <a:lnTo>
                    <a:pt x="739228" y="144691"/>
                  </a:lnTo>
                  <a:lnTo>
                    <a:pt x="722147" y="100063"/>
                  </a:lnTo>
                  <a:lnTo>
                    <a:pt x="714692" y="91427"/>
                  </a:lnTo>
                  <a:lnTo>
                    <a:pt x="706234" y="84035"/>
                  </a:lnTo>
                  <a:lnTo>
                    <a:pt x="700506" y="80276"/>
                  </a:lnTo>
                  <a:lnTo>
                    <a:pt x="700506" y="142659"/>
                  </a:lnTo>
                  <a:lnTo>
                    <a:pt x="600684" y="142659"/>
                  </a:lnTo>
                  <a:lnTo>
                    <a:pt x="624217" y="106502"/>
                  </a:lnTo>
                  <a:lnTo>
                    <a:pt x="650798" y="100063"/>
                  </a:lnTo>
                  <a:lnTo>
                    <a:pt x="658152" y="100457"/>
                  </a:lnTo>
                  <a:lnTo>
                    <a:pt x="694956" y="124828"/>
                  </a:lnTo>
                  <a:lnTo>
                    <a:pt x="700506" y="142659"/>
                  </a:lnTo>
                  <a:lnTo>
                    <a:pt x="700506" y="80276"/>
                  </a:lnTo>
                  <a:lnTo>
                    <a:pt x="663321" y="67094"/>
                  </a:lnTo>
                  <a:lnTo>
                    <a:pt x="650798" y="66382"/>
                  </a:lnTo>
                  <a:lnTo>
                    <a:pt x="637959" y="67106"/>
                  </a:lnTo>
                  <a:lnTo>
                    <a:pt x="593991" y="84505"/>
                  </a:lnTo>
                  <a:lnTo>
                    <a:pt x="566267" y="120662"/>
                  </a:lnTo>
                  <a:lnTo>
                    <a:pt x="559663" y="156857"/>
                  </a:lnTo>
                  <a:lnTo>
                    <a:pt x="560425" y="169684"/>
                  </a:lnTo>
                  <a:lnTo>
                    <a:pt x="578358" y="213194"/>
                  </a:lnTo>
                  <a:lnTo>
                    <a:pt x="617169" y="240728"/>
                  </a:lnTo>
                  <a:lnTo>
                    <a:pt x="657072" y="247332"/>
                  </a:lnTo>
                  <a:lnTo>
                    <a:pt x="668312" y="246875"/>
                  </a:lnTo>
                  <a:lnTo>
                    <a:pt x="706818" y="236016"/>
                  </a:lnTo>
                  <a:lnTo>
                    <a:pt x="728395" y="218935"/>
                  </a:lnTo>
                  <a:lnTo>
                    <a:pt x="722934" y="212661"/>
                  </a:lnTo>
                  <a:lnTo>
                    <a:pt x="705942" y="193179"/>
                  </a:lnTo>
                  <a:lnTo>
                    <a:pt x="701154" y="197675"/>
                  </a:lnTo>
                  <a:lnTo>
                    <a:pt x="696036" y="201599"/>
                  </a:lnTo>
                  <a:lnTo>
                    <a:pt x="658063" y="212661"/>
                  </a:lnTo>
                  <a:lnTo>
                    <a:pt x="649579" y="212229"/>
                  </a:lnTo>
                  <a:lnTo>
                    <a:pt x="610984" y="192671"/>
                  </a:lnTo>
                  <a:lnTo>
                    <a:pt x="601040" y="170065"/>
                  </a:lnTo>
                  <a:lnTo>
                    <a:pt x="739292" y="170065"/>
                  </a:lnTo>
                  <a:lnTo>
                    <a:pt x="739508" y="168300"/>
                  </a:lnTo>
                  <a:lnTo>
                    <a:pt x="739673" y="166268"/>
                  </a:lnTo>
                  <a:lnTo>
                    <a:pt x="739889" y="161645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591805" y="2478279"/>
              <a:ext cx="173354" cy="1786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794220" y="2441628"/>
              <a:ext cx="129425" cy="21760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47740" y="2604416"/>
              <a:ext cx="53975" cy="102870"/>
            </a:xfrm>
            <a:custGeom>
              <a:avLst/>
              <a:gdLst/>
              <a:ahLst/>
              <a:cxnLst/>
              <a:rect l="l" t="t" r="r" b="b"/>
              <a:pathLst>
                <a:path w="53975" h="102869">
                  <a:moveTo>
                    <a:pt x="15202" y="52275"/>
                  </a:moveTo>
                  <a:lnTo>
                    <a:pt x="2324" y="102692"/>
                  </a:lnTo>
                  <a:lnTo>
                    <a:pt x="28727" y="102692"/>
                  </a:lnTo>
                  <a:lnTo>
                    <a:pt x="45910" y="55803"/>
                  </a:lnTo>
                  <a:lnTo>
                    <a:pt x="46685" y="53822"/>
                  </a:lnTo>
                  <a:lnTo>
                    <a:pt x="19494" y="53822"/>
                  </a:lnTo>
                  <a:lnTo>
                    <a:pt x="15202" y="52275"/>
                  </a:lnTo>
                  <a:close/>
                </a:path>
                <a:path w="53975" h="102869">
                  <a:moveTo>
                    <a:pt x="21132" y="29057"/>
                  </a:moveTo>
                  <a:lnTo>
                    <a:pt x="15202" y="52275"/>
                  </a:lnTo>
                  <a:lnTo>
                    <a:pt x="19494" y="53822"/>
                  </a:lnTo>
                  <a:lnTo>
                    <a:pt x="27419" y="53822"/>
                  </a:lnTo>
                  <a:lnTo>
                    <a:pt x="21132" y="29057"/>
                  </a:lnTo>
                  <a:close/>
                </a:path>
                <a:path w="53975" h="102869">
                  <a:moveTo>
                    <a:pt x="53492" y="29057"/>
                  </a:moveTo>
                  <a:lnTo>
                    <a:pt x="21132" y="29057"/>
                  </a:lnTo>
                  <a:lnTo>
                    <a:pt x="27419" y="53822"/>
                  </a:lnTo>
                  <a:lnTo>
                    <a:pt x="46685" y="53822"/>
                  </a:lnTo>
                  <a:lnTo>
                    <a:pt x="47891" y="50736"/>
                  </a:lnTo>
                  <a:lnTo>
                    <a:pt x="53492" y="29502"/>
                  </a:lnTo>
                  <a:lnTo>
                    <a:pt x="53492" y="29057"/>
                  </a:lnTo>
                  <a:close/>
                </a:path>
                <a:path w="53975" h="102869">
                  <a:moveTo>
                    <a:pt x="34683" y="0"/>
                  </a:moveTo>
                  <a:lnTo>
                    <a:pt x="19265" y="0"/>
                  </a:lnTo>
                  <a:lnTo>
                    <a:pt x="12941" y="2476"/>
                  </a:lnTo>
                  <a:lnTo>
                    <a:pt x="2590" y="12382"/>
                  </a:lnTo>
                  <a:lnTo>
                    <a:pt x="0" y="18935"/>
                  </a:lnTo>
                  <a:lnTo>
                    <a:pt x="0" y="35445"/>
                  </a:lnTo>
                  <a:lnTo>
                    <a:pt x="2590" y="41986"/>
                  </a:lnTo>
                  <a:lnTo>
                    <a:pt x="12941" y="51460"/>
                  </a:lnTo>
                  <a:lnTo>
                    <a:pt x="15202" y="52275"/>
                  </a:lnTo>
                  <a:lnTo>
                    <a:pt x="21132" y="29057"/>
                  </a:lnTo>
                  <a:lnTo>
                    <a:pt x="53492" y="29057"/>
                  </a:lnTo>
                  <a:lnTo>
                    <a:pt x="53410" y="18935"/>
                  </a:lnTo>
                  <a:lnTo>
                    <a:pt x="51028" y="12661"/>
                  </a:lnTo>
                  <a:lnTo>
                    <a:pt x="41122" y="2527"/>
                  </a:lnTo>
                  <a:lnTo>
                    <a:pt x="3468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118126" y="2478275"/>
              <a:ext cx="187883" cy="18094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343974" y="2480591"/>
              <a:ext cx="172364" cy="1786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570826" y="2478279"/>
              <a:ext cx="101358" cy="1786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787752" y="2422471"/>
              <a:ext cx="215303" cy="23774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040685" y="2411908"/>
              <a:ext cx="173354" cy="24500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252333" y="2478275"/>
              <a:ext cx="187883" cy="18094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480165" y="2402001"/>
              <a:ext cx="142875" cy="255270"/>
            </a:xfrm>
            <a:custGeom>
              <a:avLst/>
              <a:gdLst/>
              <a:ahLst/>
              <a:cxnLst/>
              <a:rect l="l" t="t" r="r" b="b"/>
              <a:pathLst>
                <a:path w="142875" h="255269">
                  <a:moveTo>
                    <a:pt x="40944" y="9906"/>
                  </a:moveTo>
                  <a:lnTo>
                    <a:pt x="0" y="9906"/>
                  </a:lnTo>
                  <a:lnTo>
                    <a:pt x="0" y="254914"/>
                  </a:lnTo>
                  <a:lnTo>
                    <a:pt x="40944" y="254914"/>
                  </a:lnTo>
                  <a:lnTo>
                    <a:pt x="40944" y="9906"/>
                  </a:lnTo>
                  <a:close/>
                </a:path>
                <a:path w="142875" h="255269">
                  <a:moveTo>
                    <a:pt x="136372" y="78587"/>
                  </a:moveTo>
                  <a:lnTo>
                    <a:pt x="95427" y="78587"/>
                  </a:lnTo>
                  <a:lnTo>
                    <a:pt x="95427" y="254914"/>
                  </a:lnTo>
                  <a:lnTo>
                    <a:pt x="136372" y="254914"/>
                  </a:lnTo>
                  <a:lnTo>
                    <a:pt x="136372" y="78587"/>
                  </a:lnTo>
                  <a:close/>
                </a:path>
                <a:path w="142875" h="255269">
                  <a:moveTo>
                    <a:pt x="142303" y="17068"/>
                  </a:moveTo>
                  <a:lnTo>
                    <a:pt x="139839" y="11277"/>
                  </a:lnTo>
                  <a:lnTo>
                    <a:pt x="129933" y="2260"/>
                  </a:lnTo>
                  <a:lnTo>
                    <a:pt x="123609" y="0"/>
                  </a:lnTo>
                  <a:lnTo>
                    <a:pt x="108191" y="0"/>
                  </a:lnTo>
                  <a:lnTo>
                    <a:pt x="101866" y="2425"/>
                  </a:lnTo>
                  <a:lnTo>
                    <a:pt x="91948" y="12103"/>
                  </a:lnTo>
                  <a:lnTo>
                    <a:pt x="89484" y="17830"/>
                  </a:lnTo>
                  <a:lnTo>
                    <a:pt x="89484" y="31483"/>
                  </a:lnTo>
                  <a:lnTo>
                    <a:pt x="91948" y="37426"/>
                  </a:lnTo>
                  <a:lnTo>
                    <a:pt x="101866" y="47117"/>
                  </a:lnTo>
                  <a:lnTo>
                    <a:pt x="108191" y="49530"/>
                  </a:lnTo>
                  <a:lnTo>
                    <a:pt x="123812" y="49530"/>
                  </a:lnTo>
                  <a:lnTo>
                    <a:pt x="130200" y="47053"/>
                  </a:lnTo>
                  <a:lnTo>
                    <a:pt x="139890" y="37147"/>
                  </a:lnTo>
                  <a:lnTo>
                    <a:pt x="142303" y="31153"/>
                  </a:lnTo>
                  <a:lnTo>
                    <a:pt x="142303" y="1706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765778" y="2425773"/>
              <a:ext cx="193484" cy="2311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984037" y="2478279"/>
              <a:ext cx="160147" cy="18094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197351" y="2478279"/>
              <a:ext cx="173354" cy="17863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399767" y="2441628"/>
              <a:ext cx="297831" cy="21760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809856" y="2478275"/>
              <a:ext cx="377082" cy="18095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3226885" y="2411907"/>
              <a:ext cx="136525" cy="245110"/>
            </a:xfrm>
            <a:custGeom>
              <a:avLst/>
              <a:gdLst/>
              <a:ahLst/>
              <a:cxnLst/>
              <a:rect l="l" t="t" r="r" b="b"/>
              <a:pathLst>
                <a:path w="13652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  <a:path w="136525" h="245110">
                  <a:moveTo>
                    <a:pt x="136372" y="0"/>
                  </a:moveTo>
                  <a:lnTo>
                    <a:pt x="95427" y="0"/>
                  </a:lnTo>
                  <a:lnTo>
                    <a:pt x="95427" y="245008"/>
                  </a:lnTo>
                  <a:lnTo>
                    <a:pt x="136372" y="245008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402876" y="2478280"/>
              <a:ext cx="180225" cy="18094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608257" y="2441628"/>
              <a:ext cx="314661" cy="21760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951318" y="240200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40" h="255269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40" h="255269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76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76" y="37426"/>
                  </a:lnTo>
                  <a:lnTo>
                    <a:pt x="12382" y="47116"/>
                  </a:lnTo>
                  <a:lnTo>
                    <a:pt x="18707" y="49529"/>
                  </a:lnTo>
                  <a:lnTo>
                    <a:pt x="34328" y="49529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19" y="31153"/>
                  </a:lnTo>
                  <a:lnTo>
                    <a:pt x="52819" y="17068"/>
                  </a:lnTo>
                  <a:lnTo>
                    <a:pt x="50355" y="11277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037825" y="2478275"/>
              <a:ext cx="187883" cy="18094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4265653" y="2478279"/>
              <a:ext cx="173355" cy="17863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1813" y="2808151"/>
              <a:ext cx="173367" cy="24500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05140" y="2874521"/>
              <a:ext cx="160134" cy="18094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97976" y="2874522"/>
              <a:ext cx="154533" cy="18094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59156" y="2798241"/>
              <a:ext cx="1819715" cy="32128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200703" y="2805840"/>
              <a:ext cx="316009" cy="24962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556662" y="2874521"/>
              <a:ext cx="101358" cy="17863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771618" y="2874517"/>
              <a:ext cx="1622557" cy="24501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513039" y="2808151"/>
              <a:ext cx="1240803" cy="24830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861218" y="2805840"/>
              <a:ext cx="247308" cy="24731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127690" y="2874517"/>
              <a:ext cx="187883" cy="18094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2355524" y="2874521"/>
              <a:ext cx="294640" cy="179070"/>
            </a:xfrm>
            <a:custGeom>
              <a:avLst/>
              <a:gdLst/>
              <a:ahLst/>
              <a:cxnLst/>
              <a:rect l="l" t="t" r="r" b="b"/>
              <a:pathLst>
                <a:path w="294640" h="179069">
                  <a:moveTo>
                    <a:pt x="39293" y="2311"/>
                  </a:moveTo>
                  <a:lnTo>
                    <a:pt x="0" y="2311"/>
                  </a:lnTo>
                  <a:lnTo>
                    <a:pt x="0" y="178638"/>
                  </a:lnTo>
                  <a:lnTo>
                    <a:pt x="40944" y="178638"/>
                  </a:lnTo>
                  <a:lnTo>
                    <a:pt x="40944" y="89154"/>
                  </a:lnTo>
                  <a:lnTo>
                    <a:pt x="41304" y="80767"/>
                  </a:lnTo>
                  <a:lnTo>
                    <a:pt x="52937" y="49530"/>
                  </a:lnTo>
                  <a:lnTo>
                    <a:pt x="39293" y="49530"/>
                  </a:lnTo>
                  <a:lnTo>
                    <a:pt x="32016" y="35331"/>
                  </a:lnTo>
                  <a:lnTo>
                    <a:pt x="36986" y="27385"/>
                  </a:lnTo>
                  <a:lnTo>
                    <a:pt x="39293" y="24683"/>
                  </a:lnTo>
                  <a:lnTo>
                    <a:pt x="39293" y="2311"/>
                  </a:lnTo>
                  <a:close/>
                </a:path>
                <a:path w="294640" h="179069">
                  <a:moveTo>
                    <a:pt x="152222" y="36322"/>
                  </a:moveTo>
                  <a:lnTo>
                    <a:pt x="86842" y="36322"/>
                  </a:lnTo>
                  <a:lnTo>
                    <a:pt x="95869" y="37045"/>
                  </a:lnTo>
                  <a:lnTo>
                    <a:pt x="103805" y="39214"/>
                  </a:lnTo>
                  <a:lnTo>
                    <a:pt x="126136" y="71899"/>
                  </a:lnTo>
                  <a:lnTo>
                    <a:pt x="126784" y="178638"/>
                  </a:lnTo>
                  <a:lnTo>
                    <a:pt x="167741" y="178638"/>
                  </a:lnTo>
                  <a:lnTo>
                    <a:pt x="167741" y="89154"/>
                  </a:lnTo>
                  <a:lnTo>
                    <a:pt x="168101" y="80767"/>
                  </a:lnTo>
                  <a:lnTo>
                    <a:pt x="179438" y="49860"/>
                  </a:lnTo>
                  <a:lnTo>
                    <a:pt x="164109" y="49860"/>
                  </a:lnTo>
                  <a:lnTo>
                    <a:pt x="148259" y="43916"/>
                  </a:lnTo>
                  <a:lnTo>
                    <a:pt x="152222" y="36322"/>
                  </a:lnTo>
                  <a:close/>
                </a:path>
                <a:path w="294640" h="179069">
                  <a:moveTo>
                    <a:pt x="286455" y="36322"/>
                  </a:moveTo>
                  <a:lnTo>
                    <a:pt x="213639" y="36322"/>
                  </a:lnTo>
                  <a:lnTo>
                    <a:pt x="222664" y="37045"/>
                  </a:lnTo>
                  <a:lnTo>
                    <a:pt x="230595" y="39214"/>
                  </a:lnTo>
                  <a:lnTo>
                    <a:pt x="252941" y="71899"/>
                  </a:lnTo>
                  <a:lnTo>
                    <a:pt x="253593" y="178638"/>
                  </a:lnTo>
                  <a:lnTo>
                    <a:pt x="294525" y="178638"/>
                  </a:lnTo>
                  <a:lnTo>
                    <a:pt x="294525" y="77597"/>
                  </a:lnTo>
                  <a:lnTo>
                    <a:pt x="293949" y="64821"/>
                  </a:lnTo>
                  <a:lnTo>
                    <a:pt x="292219" y="53243"/>
                  </a:lnTo>
                  <a:lnTo>
                    <a:pt x="289318" y="42826"/>
                  </a:lnTo>
                  <a:lnTo>
                    <a:pt x="286455" y="36322"/>
                  </a:lnTo>
                  <a:close/>
                </a:path>
                <a:path w="294640" h="179069">
                  <a:moveTo>
                    <a:pt x="156396" y="30251"/>
                  </a:moveTo>
                  <a:lnTo>
                    <a:pt x="153102" y="34634"/>
                  </a:lnTo>
                  <a:lnTo>
                    <a:pt x="148259" y="43916"/>
                  </a:lnTo>
                  <a:lnTo>
                    <a:pt x="164109" y="49860"/>
                  </a:lnTo>
                  <a:lnTo>
                    <a:pt x="160367" y="37972"/>
                  </a:lnTo>
                  <a:lnTo>
                    <a:pt x="156396" y="30251"/>
                  </a:lnTo>
                  <a:close/>
                </a:path>
                <a:path w="294640" h="179069">
                  <a:moveTo>
                    <a:pt x="222224" y="0"/>
                  </a:moveTo>
                  <a:lnTo>
                    <a:pt x="176326" y="12217"/>
                  </a:lnTo>
                  <a:lnTo>
                    <a:pt x="156396" y="30251"/>
                  </a:lnTo>
                  <a:lnTo>
                    <a:pt x="160367" y="37972"/>
                  </a:lnTo>
                  <a:lnTo>
                    <a:pt x="164109" y="49860"/>
                  </a:lnTo>
                  <a:lnTo>
                    <a:pt x="179438" y="49860"/>
                  </a:lnTo>
                  <a:lnTo>
                    <a:pt x="182765" y="46228"/>
                  </a:lnTo>
                  <a:lnTo>
                    <a:pt x="196621" y="38303"/>
                  </a:lnTo>
                  <a:lnTo>
                    <a:pt x="204609" y="36322"/>
                  </a:lnTo>
                  <a:lnTo>
                    <a:pt x="286455" y="36322"/>
                  </a:lnTo>
                  <a:lnTo>
                    <a:pt x="285292" y="33680"/>
                  </a:lnTo>
                  <a:lnTo>
                    <a:pt x="251228" y="4645"/>
                  </a:lnTo>
                  <a:lnTo>
                    <a:pt x="232484" y="516"/>
                  </a:lnTo>
                  <a:lnTo>
                    <a:pt x="222224" y="0"/>
                  </a:lnTo>
                  <a:close/>
                </a:path>
                <a:path w="294640" h="179069">
                  <a:moveTo>
                    <a:pt x="39293" y="24683"/>
                  </a:moveTo>
                  <a:lnTo>
                    <a:pt x="36986" y="27385"/>
                  </a:lnTo>
                  <a:lnTo>
                    <a:pt x="32016" y="35331"/>
                  </a:lnTo>
                  <a:lnTo>
                    <a:pt x="39293" y="49530"/>
                  </a:lnTo>
                  <a:lnTo>
                    <a:pt x="39293" y="24683"/>
                  </a:lnTo>
                  <a:close/>
                </a:path>
                <a:path w="294640" h="179069">
                  <a:moveTo>
                    <a:pt x="97078" y="0"/>
                  </a:moveTo>
                  <a:lnTo>
                    <a:pt x="57937" y="9245"/>
                  </a:lnTo>
                  <a:lnTo>
                    <a:pt x="39293" y="24683"/>
                  </a:lnTo>
                  <a:lnTo>
                    <a:pt x="39293" y="49530"/>
                  </a:lnTo>
                  <a:lnTo>
                    <a:pt x="52937" y="49530"/>
                  </a:lnTo>
                  <a:lnTo>
                    <a:pt x="55968" y="46228"/>
                  </a:lnTo>
                  <a:lnTo>
                    <a:pt x="69837" y="38303"/>
                  </a:lnTo>
                  <a:lnTo>
                    <a:pt x="77812" y="36322"/>
                  </a:lnTo>
                  <a:lnTo>
                    <a:pt x="152222" y="36322"/>
                  </a:lnTo>
                  <a:lnTo>
                    <a:pt x="153102" y="34634"/>
                  </a:lnTo>
                  <a:lnTo>
                    <a:pt x="156396" y="30251"/>
                  </a:lnTo>
                  <a:lnTo>
                    <a:pt x="155103" y="27738"/>
                  </a:lnTo>
                  <a:lnTo>
                    <a:pt x="148312" y="19154"/>
                  </a:lnTo>
                  <a:lnTo>
                    <a:pt x="139992" y="12217"/>
                  </a:lnTo>
                  <a:lnTo>
                    <a:pt x="130500" y="6874"/>
                  </a:lnTo>
                  <a:lnTo>
                    <a:pt x="120183" y="3055"/>
                  </a:lnTo>
                  <a:lnTo>
                    <a:pt x="109041" y="764"/>
                  </a:lnTo>
                  <a:lnTo>
                    <a:pt x="97078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781470" y="2874521"/>
              <a:ext cx="160147" cy="18094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3059816" y="2798241"/>
              <a:ext cx="376555" cy="255270"/>
            </a:xfrm>
            <a:custGeom>
              <a:avLst/>
              <a:gdLst/>
              <a:ahLst/>
              <a:cxnLst/>
              <a:rect l="l" t="t" r="r" b="b"/>
              <a:pathLst>
                <a:path w="376555" h="255269">
                  <a:moveTo>
                    <a:pt x="300824" y="78600"/>
                  </a:moveTo>
                  <a:lnTo>
                    <a:pt x="264172" y="78600"/>
                  </a:lnTo>
                  <a:lnTo>
                    <a:pt x="216319" y="208876"/>
                  </a:lnTo>
                  <a:lnTo>
                    <a:pt x="182841" y="117233"/>
                  </a:lnTo>
                  <a:lnTo>
                    <a:pt x="168732" y="78600"/>
                  </a:lnTo>
                  <a:lnTo>
                    <a:pt x="134073" y="78600"/>
                  </a:lnTo>
                  <a:lnTo>
                    <a:pt x="85559" y="208432"/>
                  </a:lnTo>
                  <a:lnTo>
                    <a:pt x="38976" y="78600"/>
                  </a:lnTo>
                  <a:lnTo>
                    <a:pt x="0" y="78600"/>
                  </a:lnTo>
                  <a:lnTo>
                    <a:pt x="64731" y="254927"/>
                  </a:lnTo>
                  <a:lnTo>
                    <a:pt x="104355" y="254927"/>
                  </a:lnTo>
                  <a:lnTo>
                    <a:pt x="112293" y="234124"/>
                  </a:lnTo>
                  <a:lnTo>
                    <a:pt x="150837" y="133032"/>
                  </a:lnTo>
                  <a:lnTo>
                    <a:pt x="196151" y="254927"/>
                  </a:lnTo>
                  <a:lnTo>
                    <a:pt x="235775" y="254927"/>
                  </a:lnTo>
                  <a:lnTo>
                    <a:pt x="243446" y="234124"/>
                  </a:lnTo>
                  <a:lnTo>
                    <a:pt x="300824" y="78600"/>
                  </a:lnTo>
                  <a:close/>
                </a:path>
                <a:path w="376555" h="255269">
                  <a:moveTo>
                    <a:pt x="370484" y="78587"/>
                  </a:moveTo>
                  <a:lnTo>
                    <a:pt x="329552" y="78587"/>
                  </a:lnTo>
                  <a:lnTo>
                    <a:pt x="329552" y="254914"/>
                  </a:lnTo>
                  <a:lnTo>
                    <a:pt x="370484" y="254914"/>
                  </a:lnTo>
                  <a:lnTo>
                    <a:pt x="370484" y="78587"/>
                  </a:lnTo>
                  <a:close/>
                </a:path>
                <a:path w="376555" h="255269">
                  <a:moveTo>
                    <a:pt x="376440" y="17068"/>
                  </a:moveTo>
                  <a:lnTo>
                    <a:pt x="373964" y="11290"/>
                  </a:lnTo>
                  <a:lnTo>
                    <a:pt x="364058" y="2260"/>
                  </a:lnTo>
                  <a:lnTo>
                    <a:pt x="357733" y="0"/>
                  </a:lnTo>
                  <a:lnTo>
                    <a:pt x="342315" y="0"/>
                  </a:lnTo>
                  <a:lnTo>
                    <a:pt x="335991" y="2425"/>
                  </a:lnTo>
                  <a:lnTo>
                    <a:pt x="326085" y="12115"/>
                  </a:lnTo>
                  <a:lnTo>
                    <a:pt x="323608" y="17830"/>
                  </a:lnTo>
                  <a:lnTo>
                    <a:pt x="323608" y="31483"/>
                  </a:lnTo>
                  <a:lnTo>
                    <a:pt x="326085" y="37426"/>
                  </a:lnTo>
                  <a:lnTo>
                    <a:pt x="335991" y="47117"/>
                  </a:lnTo>
                  <a:lnTo>
                    <a:pt x="342315" y="49530"/>
                  </a:lnTo>
                  <a:lnTo>
                    <a:pt x="357949" y="49530"/>
                  </a:lnTo>
                  <a:lnTo>
                    <a:pt x="364337" y="47053"/>
                  </a:lnTo>
                  <a:lnTo>
                    <a:pt x="374015" y="37147"/>
                  </a:lnTo>
                  <a:lnTo>
                    <a:pt x="376440" y="31153"/>
                  </a:lnTo>
                  <a:lnTo>
                    <a:pt x="376440" y="1706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469943" y="2808151"/>
              <a:ext cx="187223" cy="24731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696787" y="2874522"/>
              <a:ext cx="180225" cy="18094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591820" y="3270758"/>
              <a:ext cx="271755" cy="18094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916730" y="3270758"/>
              <a:ext cx="173367" cy="17863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128391" y="3270759"/>
              <a:ext cx="189534" cy="24500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357539" y="3270759"/>
              <a:ext cx="180289" cy="18094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654053" y="3202076"/>
              <a:ext cx="333180" cy="24962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080007" y="3194481"/>
              <a:ext cx="1377916" cy="32128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574802" y="3270754"/>
              <a:ext cx="377083" cy="18095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991841" y="320438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72398" y="3270754"/>
              <a:ext cx="187883" cy="18094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300233" y="3270758"/>
              <a:ext cx="272743" cy="18095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9595415" y="3396895"/>
              <a:ext cx="53975" cy="102870"/>
            </a:xfrm>
            <a:custGeom>
              <a:avLst/>
              <a:gdLst/>
              <a:ahLst/>
              <a:cxnLst/>
              <a:rect l="l" t="t" r="r" b="b"/>
              <a:pathLst>
                <a:path w="53975" h="102870">
                  <a:moveTo>
                    <a:pt x="15202" y="52275"/>
                  </a:moveTo>
                  <a:lnTo>
                    <a:pt x="2324" y="102692"/>
                  </a:lnTo>
                  <a:lnTo>
                    <a:pt x="28727" y="102692"/>
                  </a:lnTo>
                  <a:lnTo>
                    <a:pt x="45910" y="55803"/>
                  </a:lnTo>
                  <a:lnTo>
                    <a:pt x="46685" y="53822"/>
                  </a:lnTo>
                  <a:lnTo>
                    <a:pt x="19494" y="53822"/>
                  </a:lnTo>
                  <a:lnTo>
                    <a:pt x="15202" y="52275"/>
                  </a:lnTo>
                  <a:close/>
                </a:path>
                <a:path w="53975" h="102870">
                  <a:moveTo>
                    <a:pt x="21132" y="29057"/>
                  </a:moveTo>
                  <a:lnTo>
                    <a:pt x="15202" y="52275"/>
                  </a:lnTo>
                  <a:lnTo>
                    <a:pt x="19494" y="53822"/>
                  </a:lnTo>
                  <a:lnTo>
                    <a:pt x="27419" y="53822"/>
                  </a:lnTo>
                  <a:lnTo>
                    <a:pt x="21132" y="29057"/>
                  </a:lnTo>
                  <a:close/>
                </a:path>
                <a:path w="53975" h="102870">
                  <a:moveTo>
                    <a:pt x="53492" y="29057"/>
                  </a:moveTo>
                  <a:lnTo>
                    <a:pt x="21132" y="29057"/>
                  </a:lnTo>
                  <a:lnTo>
                    <a:pt x="27419" y="53822"/>
                  </a:lnTo>
                  <a:lnTo>
                    <a:pt x="46685" y="53822"/>
                  </a:lnTo>
                  <a:lnTo>
                    <a:pt x="47891" y="50736"/>
                  </a:lnTo>
                  <a:lnTo>
                    <a:pt x="53492" y="29502"/>
                  </a:lnTo>
                  <a:lnTo>
                    <a:pt x="53492" y="29057"/>
                  </a:lnTo>
                  <a:close/>
                </a:path>
                <a:path w="53975" h="102870">
                  <a:moveTo>
                    <a:pt x="34683" y="0"/>
                  </a:moveTo>
                  <a:lnTo>
                    <a:pt x="19265" y="0"/>
                  </a:lnTo>
                  <a:lnTo>
                    <a:pt x="12941" y="2476"/>
                  </a:lnTo>
                  <a:lnTo>
                    <a:pt x="2590" y="12382"/>
                  </a:lnTo>
                  <a:lnTo>
                    <a:pt x="0" y="18935"/>
                  </a:lnTo>
                  <a:lnTo>
                    <a:pt x="0" y="35445"/>
                  </a:lnTo>
                  <a:lnTo>
                    <a:pt x="2590" y="41986"/>
                  </a:lnTo>
                  <a:lnTo>
                    <a:pt x="12941" y="51460"/>
                  </a:lnTo>
                  <a:lnTo>
                    <a:pt x="15202" y="52275"/>
                  </a:lnTo>
                  <a:lnTo>
                    <a:pt x="21132" y="29057"/>
                  </a:lnTo>
                  <a:lnTo>
                    <a:pt x="53492" y="29057"/>
                  </a:lnTo>
                  <a:lnTo>
                    <a:pt x="53410" y="18935"/>
                  </a:lnTo>
                  <a:lnTo>
                    <a:pt x="51028" y="12661"/>
                  </a:lnTo>
                  <a:lnTo>
                    <a:pt x="41122" y="2527"/>
                  </a:lnTo>
                  <a:lnTo>
                    <a:pt x="3468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767775" y="3270758"/>
              <a:ext cx="160147" cy="18094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981089" y="3270758"/>
              <a:ext cx="173354" cy="17863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192748" y="3204387"/>
              <a:ext cx="187223" cy="24731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505112" y="3270759"/>
              <a:ext cx="154533" cy="18094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0689691" y="319448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40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40" h="255270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63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63" y="37426"/>
                  </a:lnTo>
                  <a:lnTo>
                    <a:pt x="12382" y="47117"/>
                  </a:lnTo>
                  <a:lnTo>
                    <a:pt x="18707" y="49530"/>
                  </a:lnTo>
                  <a:lnTo>
                    <a:pt x="34328" y="49530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19" y="31153"/>
                  </a:lnTo>
                  <a:lnTo>
                    <a:pt x="52819" y="17056"/>
                  </a:lnTo>
                  <a:lnTo>
                    <a:pt x="50355" y="11277"/>
                  </a:lnTo>
                  <a:lnTo>
                    <a:pt x="40449" y="2260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776197" y="3273069"/>
              <a:ext cx="152209" cy="17632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949222" y="3270759"/>
              <a:ext cx="180225" cy="18094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148992" y="3270759"/>
              <a:ext cx="154533" cy="18094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406873" y="3234107"/>
              <a:ext cx="330851" cy="21760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1868808" y="3270758"/>
              <a:ext cx="294640" cy="179070"/>
            </a:xfrm>
            <a:custGeom>
              <a:avLst/>
              <a:gdLst/>
              <a:ahLst/>
              <a:cxnLst/>
              <a:rect l="l" t="t" r="r" b="b"/>
              <a:pathLst>
                <a:path w="294640" h="179070">
                  <a:moveTo>
                    <a:pt x="39293" y="2311"/>
                  </a:moveTo>
                  <a:lnTo>
                    <a:pt x="0" y="2311"/>
                  </a:lnTo>
                  <a:lnTo>
                    <a:pt x="0" y="178638"/>
                  </a:lnTo>
                  <a:lnTo>
                    <a:pt x="40944" y="178638"/>
                  </a:lnTo>
                  <a:lnTo>
                    <a:pt x="40944" y="89154"/>
                  </a:lnTo>
                  <a:lnTo>
                    <a:pt x="41304" y="80767"/>
                  </a:lnTo>
                  <a:lnTo>
                    <a:pt x="52937" y="49530"/>
                  </a:lnTo>
                  <a:lnTo>
                    <a:pt x="39293" y="49530"/>
                  </a:lnTo>
                  <a:lnTo>
                    <a:pt x="32016" y="35331"/>
                  </a:lnTo>
                  <a:lnTo>
                    <a:pt x="36986" y="27385"/>
                  </a:lnTo>
                  <a:lnTo>
                    <a:pt x="39293" y="24683"/>
                  </a:lnTo>
                  <a:lnTo>
                    <a:pt x="39293" y="2311"/>
                  </a:lnTo>
                  <a:close/>
                </a:path>
                <a:path w="294640" h="179070">
                  <a:moveTo>
                    <a:pt x="152222" y="36322"/>
                  </a:moveTo>
                  <a:lnTo>
                    <a:pt x="86842" y="36322"/>
                  </a:lnTo>
                  <a:lnTo>
                    <a:pt x="95869" y="37045"/>
                  </a:lnTo>
                  <a:lnTo>
                    <a:pt x="103805" y="39214"/>
                  </a:lnTo>
                  <a:lnTo>
                    <a:pt x="126136" y="71899"/>
                  </a:lnTo>
                  <a:lnTo>
                    <a:pt x="126784" y="178638"/>
                  </a:lnTo>
                  <a:lnTo>
                    <a:pt x="167741" y="178638"/>
                  </a:lnTo>
                  <a:lnTo>
                    <a:pt x="167741" y="89154"/>
                  </a:lnTo>
                  <a:lnTo>
                    <a:pt x="168101" y="80767"/>
                  </a:lnTo>
                  <a:lnTo>
                    <a:pt x="179438" y="49860"/>
                  </a:lnTo>
                  <a:lnTo>
                    <a:pt x="164109" y="49860"/>
                  </a:lnTo>
                  <a:lnTo>
                    <a:pt x="148259" y="43916"/>
                  </a:lnTo>
                  <a:lnTo>
                    <a:pt x="152222" y="36322"/>
                  </a:lnTo>
                  <a:close/>
                </a:path>
                <a:path w="294640" h="179070">
                  <a:moveTo>
                    <a:pt x="286455" y="36322"/>
                  </a:moveTo>
                  <a:lnTo>
                    <a:pt x="213639" y="36322"/>
                  </a:lnTo>
                  <a:lnTo>
                    <a:pt x="222664" y="37045"/>
                  </a:lnTo>
                  <a:lnTo>
                    <a:pt x="230595" y="39214"/>
                  </a:lnTo>
                  <a:lnTo>
                    <a:pt x="252941" y="71899"/>
                  </a:lnTo>
                  <a:lnTo>
                    <a:pt x="253593" y="178638"/>
                  </a:lnTo>
                  <a:lnTo>
                    <a:pt x="294525" y="178638"/>
                  </a:lnTo>
                  <a:lnTo>
                    <a:pt x="294525" y="77597"/>
                  </a:lnTo>
                  <a:lnTo>
                    <a:pt x="293949" y="64821"/>
                  </a:lnTo>
                  <a:lnTo>
                    <a:pt x="292219" y="53243"/>
                  </a:lnTo>
                  <a:lnTo>
                    <a:pt x="289318" y="42826"/>
                  </a:lnTo>
                  <a:lnTo>
                    <a:pt x="286455" y="36322"/>
                  </a:lnTo>
                  <a:close/>
                </a:path>
                <a:path w="294640" h="179070">
                  <a:moveTo>
                    <a:pt x="156396" y="30251"/>
                  </a:moveTo>
                  <a:lnTo>
                    <a:pt x="153102" y="34634"/>
                  </a:lnTo>
                  <a:lnTo>
                    <a:pt x="148259" y="43916"/>
                  </a:lnTo>
                  <a:lnTo>
                    <a:pt x="164109" y="49860"/>
                  </a:lnTo>
                  <a:lnTo>
                    <a:pt x="160367" y="37972"/>
                  </a:lnTo>
                  <a:lnTo>
                    <a:pt x="156396" y="30251"/>
                  </a:lnTo>
                  <a:close/>
                </a:path>
                <a:path w="294640" h="179070">
                  <a:moveTo>
                    <a:pt x="222224" y="0"/>
                  </a:moveTo>
                  <a:lnTo>
                    <a:pt x="176326" y="12217"/>
                  </a:lnTo>
                  <a:lnTo>
                    <a:pt x="156396" y="30251"/>
                  </a:lnTo>
                  <a:lnTo>
                    <a:pt x="160367" y="37972"/>
                  </a:lnTo>
                  <a:lnTo>
                    <a:pt x="164109" y="49860"/>
                  </a:lnTo>
                  <a:lnTo>
                    <a:pt x="179438" y="49860"/>
                  </a:lnTo>
                  <a:lnTo>
                    <a:pt x="182765" y="46228"/>
                  </a:lnTo>
                  <a:lnTo>
                    <a:pt x="196621" y="38303"/>
                  </a:lnTo>
                  <a:lnTo>
                    <a:pt x="204609" y="36322"/>
                  </a:lnTo>
                  <a:lnTo>
                    <a:pt x="286455" y="36322"/>
                  </a:lnTo>
                  <a:lnTo>
                    <a:pt x="285292" y="33680"/>
                  </a:lnTo>
                  <a:lnTo>
                    <a:pt x="251228" y="4645"/>
                  </a:lnTo>
                  <a:lnTo>
                    <a:pt x="232484" y="516"/>
                  </a:lnTo>
                  <a:lnTo>
                    <a:pt x="222224" y="0"/>
                  </a:lnTo>
                  <a:close/>
                </a:path>
                <a:path w="294640" h="179070">
                  <a:moveTo>
                    <a:pt x="39293" y="24683"/>
                  </a:moveTo>
                  <a:lnTo>
                    <a:pt x="36986" y="27385"/>
                  </a:lnTo>
                  <a:lnTo>
                    <a:pt x="32016" y="35331"/>
                  </a:lnTo>
                  <a:lnTo>
                    <a:pt x="39293" y="49530"/>
                  </a:lnTo>
                  <a:lnTo>
                    <a:pt x="39293" y="24683"/>
                  </a:lnTo>
                  <a:close/>
                </a:path>
                <a:path w="294640" h="179070">
                  <a:moveTo>
                    <a:pt x="97078" y="0"/>
                  </a:moveTo>
                  <a:lnTo>
                    <a:pt x="57937" y="9245"/>
                  </a:lnTo>
                  <a:lnTo>
                    <a:pt x="39293" y="24683"/>
                  </a:lnTo>
                  <a:lnTo>
                    <a:pt x="39293" y="49530"/>
                  </a:lnTo>
                  <a:lnTo>
                    <a:pt x="52937" y="49530"/>
                  </a:lnTo>
                  <a:lnTo>
                    <a:pt x="55968" y="46228"/>
                  </a:lnTo>
                  <a:lnTo>
                    <a:pt x="69837" y="38303"/>
                  </a:lnTo>
                  <a:lnTo>
                    <a:pt x="77812" y="36322"/>
                  </a:lnTo>
                  <a:lnTo>
                    <a:pt x="152222" y="36322"/>
                  </a:lnTo>
                  <a:lnTo>
                    <a:pt x="153102" y="34634"/>
                  </a:lnTo>
                  <a:lnTo>
                    <a:pt x="156396" y="30251"/>
                  </a:lnTo>
                  <a:lnTo>
                    <a:pt x="155103" y="27738"/>
                  </a:lnTo>
                  <a:lnTo>
                    <a:pt x="148312" y="19154"/>
                  </a:lnTo>
                  <a:lnTo>
                    <a:pt x="139992" y="12217"/>
                  </a:lnTo>
                  <a:lnTo>
                    <a:pt x="130500" y="6874"/>
                  </a:lnTo>
                  <a:lnTo>
                    <a:pt x="120183" y="3055"/>
                  </a:lnTo>
                  <a:lnTo>
                    <a:pt x="109041" y="764"/>
                  </a:lnTo>
                  <a:lnTo>
                    <a:pt x="97078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2203620" y="3270758"/>
              <a:ext cx="160147" cy="18094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2393169" y="3234107"/>
              <a:ext cx="313349" cy="21760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2741181" y="3204387"/>
              <a:ext cx="173354" cy="24500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3025806" y="3270754"/>
              <a:ext cx="391617" cy="24501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3455388" y="3273070"/>
              <a:ext cx="172364" cy="17863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3682240" y="3270758"/>
              <a:ext cx="101358" cy="17863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589833" y="3669313"/>
              <a:ext cx="172364" cy="17863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816693" y="3667000"/>
              <a:ext cx="173354" cy="17863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6036945" y="359072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70">
                  <a:moveTo>
                    <a:pt x="46875" y="78587"/>
                  </a:moveTo>
                  <a:lnTo>
                    <a:pt x="5930" y="78587"/>
                  </a:lnTo>
                  <a:lnTo>
                    <a:pt x="5930" y="254914"/>
                  </a:lnTo>
                  <a:lnTo>
                    <a:pt x="46875" y="254914"/>
                  </a:lnTo>
                  <a:lnTo>
                    <a:pt x="46875" y="78587"/>
                  </a:lnTo>
                  <a:close/>
                </a:path>
                <a:path w="53339" h="255270">
                  <a:moveTo>
                    <a:pt x="34099" y="0"/>
                  </a:moveTo>
                  <a:lnTo>
                    <a:pt x="18694" y="0"/>
                  </a:lnTo>
                  <a:lnTo>
                    <a:pt x="12369" y="2425"/>
                  </a:lnTo>
                  <a:lnTo>
                    <a:pt x="2463" y="12115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63" y="37426"/>
                  </a:lnTo>
                  <a:lnTo>
                    <a:pt x="12369" y="47117"/>
                  </a:lnTo>
                  <a:lnTo>
                    <a:pt x="18694" y="49530"/>
                  </a:lnTo>
                  <a:lnTo>
                    <a:pt x="34328" y="49530"/>
                  </a:lnTo>
                  <a:lnTo>
                    <a:pt x="40716" y="47053"/>
                  </a:lnTo>
                  <a:lnTo>
                    <a:pt x="50393" y="37147"/>
                  </a:lnTo>
                  <a:lnTo>
                    <a:pt x="52831" y="31153"/>
                  </a:lnTo>
                  <a:lnTo>
                    <a:pt x="52831" y="17068"/>
                  </a:lnTo>
                  <a:lnTo>
                    <a:pt x="50342" y="11290"/>
                  </a:lnTo>
                  <a:lnTo>
                    <a:pt x="40436" y="2260"/>
                  </a:lnTo>
                  <a:lnTo>
                    <a:pt x="34099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123432" y="3666999"/>
              <a:ext cx="186905" cy="24269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362834" y="3669313"/>
              <a:ext cx="172364" cy="17863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574828" y="3667001"/>
              <a:ext cx="180225" cy="18094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865730" y="3630349"/>
              <a:ext cx="491995" cy="28166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383805" y="360062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57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57" y="245008"/>
                  </a:lnTo>
                  <a:lnTo>
                    <a:pt x="40957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464373" y="3667001"/>
              <a:ext cx="180289" cy="18094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670430" y="3793138"/>
              <a:ext cx="54610" cy="55244"/>
            </a:xfrm>
            <a:custGeom>
              <a:avLst/>
              <a:gdLst/>
              <a:ahLst/>
              <a:cxnLst/>
              <a:rect l="l" t="t" r="r" b="b"/>
              <a:pathLst>
                <a:path w="54609" h="55245">
                  <a:moveTo>
                    <a:pt x="34658" y="0"/>
                  </a:moveTo>
                  <a:lnTo>
                    <a:pt x="19697" y="0"/>
                  </a:lnTo>
                  <a:lnTo>
                    <a:pt x="13195" y="2476"/>
                  </a:lnTo>
                  <a:lnTo>
                    <a:pt x="2628" y="12382"/>
                  </a:lnTo>
                  <a:lnTo>
                    <a:pt x="0" y="18935"/>
                  </a:lnTo>
                  <a:lnTo>
                    <a:pt x="0" y="35229"/>
                  </a:lnTo>
                  <a:lnTo>
                    <a:pt x="2628" y="41884"/>
                  </a:lnTo>
                  <a:lnTo>
                    <a:pt x="13195" y="52222"/>
                  </a:lnTo>
                  <a:lnTo>
                    <a:pt x="19697" y="54813"/>
                  </a:lnTo>
                  <a:lnTo>
                    <a:pt x="27406" y="54813"/>
                  </a:lnTo>
                  <a:lnTo>
                    <a:pt x="34658" y="54813"/>
                  </a:lnTo>
                  <a:lnTo>
                    <a:pt x="40932" y="52222"/>
                  </a:lnTo>
                  <a:lnTo>
                    <a:pt x="51498" y="41884"/>
                  </a:lnTo>
                  <a:lnTo>
                    <a:pt x="54140" y="35229"/>
                  </a:lnTo>
                  <a:lnTo>
                    <a:pt x="54140" y="18935"/>
                  </a:lnTo>
                  <a:lnTo>
                    <a:pt x="51498" y="12382"/>
                  </a:lnTo>
                  <a:lnTo>
                    <a:pt x="40932" y="2476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595454" y="3986961"/>
              <a:ext cx="1854393" cy="31896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557172" y="4026585"/>
              <a:ext cx="129425" cy="21760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720937" y="3996866"/>
              <a:ext cx="173354" cy="24500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932587" y="4063238"/>
              <a:ext cx="180301" cy="18094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243977" y="3994555"/>
              <a:ext cx="1194960" cy="31137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564418" y="3996862"/>
              <a:ext cx="186893" cy="24731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9790925" y="399686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871495" y="4063238"/>
              <a:ext cx="180225" cy="18094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091732" y="4063236"/>
              <a:ext cx="173354" cy="178638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303402" y="3996866"/>
              <a:ext cx="187223" cy="24731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0621377" y="3994555"/>
              <a:ext cx="333167" cy="249627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1047321" y="4063232"/>
              <a:ext cx="377083" cy="180954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1464354" y="4063236"/>
              <a:ext cx="294640" cy="179070"/>
            </a:xfrm>
            <a:custGeom>
              <a:avLst/>
              <a:gdLst/>
              <a:ahLst/>
              <a:cxnLst/>
              <a:rect l="l" t="t" r="r" b="b"/>
              <a:pathLst>
                <a:path w="294640" h="179070">
                  <a:moveTo>
                    <a:pt x="39293" y="2311"/>
                  </a:moveTo>
                  <a:lnTo>
                    <a:pt x="0" y="2311"/>
                  </a:lnTo>
                  <a:lnTo>
                    <a:pt x="0" y="178638"/>
                  </a:lnTo>
                  <a:lnTo>
                    <a:pt x="40944" y="178638"/>
                  </a:lnTo>
                  <a:lnTo>
                    <a:pt x="40944" y="89154"/>
                  </a:lnTo>
                  <a:lnTo>
                    <a:pt x="41304" y="80767"/>
                  </a:lnTo>
                  <a:lnTo>
                    <a:pt x="52937" y="49530"/>
                  </a:lnTo>
                  <a:lnTo>
                    <a:pt x="39293" y="49530"/>
                  </a:lnTo>
                  <a:lnTo>
                    <a:pt x="32016" y="35331"/>
                  </a:lnTo>
                  <a:lnTo>
                    <a:pt x="36986" y="27385"/>
                  </a:lnTo>
                  <a:lnTo>
                    <a:pt x="39293" y="24683"/>
                  </a:lnTo>
                  <a:lnTo>
                    <a:pt x="39293" y="2311"/>
                  </a:lnTo>
                  <a:close/>
                </a:path>
                <a:path w="294640" h="179070">
                  <a:moveTo>
                    <a:pt x="152222" y="36322"/>
                  </a:moveTo>
                  <a:lnTo>
                    <a:pt x="86842" y="36322"/>
                  </a:lnTo>
                  <a:lnTo>
                    <a:pt x="95869" y="37045"/>
                  </a:lnTo>
                  <a:lnTo>
                    <a:pt x="103805" y="39214"/>
                  </a:lnTo>
                  <a:lnTo>
                    <a:pt x="126136" y="71899"/>
                  </a:lnTo>
                  <a:lnTo>
                    <a:pt x="126784" y="178638"/>
                  </a:lnTo>
                  <a:lnTo>
                    <a:pt x="167741" y="178638"/>
                  </a:lnTo>
                  <a:lnTo>
                    <a:pt x="167741" y="89154"/>
                  </a:lnTo>
                  <a:lnTo>
                    <a:pt x="168101" y="80767"/>
                  </a:lnTo>
                  <a:lnTo>
                    <a:pt x="179438" y="49860"/>
                  </a:lnTo>
                  <a:lnTo>
                    <a:pt x="164109" y="49860"/>
                  </a:lnTo>
                  <a:lnTo>
                    <a:pt x="148259" y="43916"/>
                  </a:lnTo>
                  <a:lnTo>
                    <a:pt x="152222" y="36322"/>
                  </a:lnTo>
                  <a:close/>
                </a:path>
                <a:path w="294640" h="179070">
                  <a:moveTo>
                    <a:pt x="286455" y="36322"/>
                  </a:moveTo>
                  <a:lnTo>
                    <a:pt x="213639" y="36322"/>
                  </a:lnTo>
                  <a:lnTo>
                    <a:pt x="222664" y="37045"/>
                  </a:lnTo>
                  <a:lnTo>
                    <a:pt x="230595" y="39214"/>
                  </a:lnTo>
                  <a:lnTo>
                    <a:pt x="252941" y="71899"/>
                  </a:lnTo>
                  <a:lnTo>
                    <a:pt x="253593" y="178638"/>
                  </a:lnTo>
                  <a:lnTo>
                    <a:pt x="294525" y="178638"/>
                  </a:lnTo>
                  <a:lnTo>
                    <a:pt x="294525" y="77597"/>
                  </a:lnTo>
                  <a:lnTo>
                    <a:pt x="293949" y="64821"/>
                  </a:lnTo>
                  <a:lnTo>
                    <a:pt x="292219" y="53243"/>
                  </a:lnTo>
                  <a:lnTo>
                    <a:pt x="289318" y="42826"/>
                  </a:lnTo>
                  <a:lnTo>
                    <a:pt x="286455" y="36322"/>
                  </a:lnTo>
                  <a:close/>
                </a:path>
                <a:path w="294640" h="179070">
                  <a:moveTo>
                    <a:pt x="156396" y="30251"/>
                  </a:moveTo>
                  <a:lnTo>
                    <a:pt x="153102" y="34634"/>
                  </a:lnTo>
                  <a:lnTo>
                    <a:pt x="148259" y="43916"/>
                  </a:lnTo>
                  <a:lnTo>
                    <a:pt x="164109" y="49860"/>
                  </a:lnTo>
                  <a:lnTo>
                    <a:pt x="160367" y="37972"/>
                  </a:lnTo>
                  <a:lnTo>
                    <a:pt x="156396" y="30251"/>
                  </a:lnTo>
                  <a:close/>
                </a:path>
                <a:path w="294640" h="179070">
                  <a:moveTo>
                    <a:pt x="222224" y="0"/>
                  </a:moveTo>
                  <a:lnTo>
                    <a:pt x="176326" y="12217"/>
                  </a:lnTo>
                  <a:lnTo>
                    <a:pt x="156396" y="30251"/>
                  </a:lnTo>
                  <a:lnTo>
                    <a:pt x="160367" y="37972"/>
                  </a:lnTo>
                  <a:lnTo>
                    <a:pt x="164109" y="49860"/>
                  </a:lnTo>
                  <a:lnTo>
                    <a:pt x="179438" y="49860"/>
                  </a:lnTo>
                  <a:lnTo>
                    <a:pt x="182765" y="46228"/>
                  </a:lnTo>
                  <a:lnTo>
                    <a:pt x="196621" y="38303"/>
                  </a:lnTo>
                  <a:lnTo>
                    <a:pt x="204609" y="36322"/>
                  </a:lnTo>
                  <a:lnTo>
                    <a:pt x="286455" y="36322"/>
                  </a:lnTo>
                  <a:lnTo>
                    <a:pt x="285292" y="33680"/>
                  </a:lnTo>
                  <a:lnTo>
                    <a:pt x="251228" y="4645"/>
                  </a:lnTo>
                  <a:lnTo>
                    <a:pt x="232484" y="516"/>
                  </a:lnTo>
                  <a:lnTo>
                    <a:pt x="222224" y="0"/>
                  </a:lnTo>
                  <a:close/>
                </a:path>
                <a:path w="294640" h="179070">
                  <a:moveTo>
                    <a:pt x="39293" y="24683"/>
                  </a:moveTo>
                  <a:lnTo>
                    <a:pt x="36986" y="27385"/>
                  </a:lnTo>
                  <a:lnTo>
                    <a:pt x="32016" y="35331"/>
                  </a:lnTo>
                  <a:lnTo>
                    <a:pt x="39293" y="49530"/>
                  </a:lnTo>
                  <a:lnTo>
                    <a:pt x="39293" y="24683"/>
                  </a:lnTo>
                  <a:close/>
                </a:path>
                <a:path w="294640" h="179070">
                  <a:moveTo>
                    <a:pt x="97078" y="0"/>
                  </a:moveTo>
                  <a:lnTo>
                    <a:pt x="57937" y="9245"/>
                  </a:lnTo>
                  <a:lnTo>
                    <a:pt x="39293" y="24683"/>
                  </a:lnTo>
                  <a:lnTo>
                    <a:pt x="39293" y="49530"/>
                  </a:lnTo>
                  <a:lnTo>
                    <a:pt x="52937" y="49530"/>
                  </a:lnTo>
                  <a:lnTo>
                    <a:pt x="55968" y="46228"/>
                  </a:lnTo>
                  <a:lnTo>
                    <a:pt x="69837" y="38303"/>
                  </a:lnTo>
                  <a:lnTo>
                    <a:pt x="77812" y="36322"/>
                  </a:lnTo>
                  <a:lnTo>
                    <a:pt x="152222" y="36322"/>
                  </a:lnTo>
                  <a:lnTo>
                    <a:pt x="153102" y="34634"/>
                  </a:lnTo>
                  <a:lnTo>
                    <a:pt x="156396" y="30251"/>
                  </a:lnTo>
                  <a:lnTo>
                    <a:pt x="155103" y="27738"/>
                  </a:lnTo>
                  <a:lnTo>
                    <a:pt x="148312" y="19154"/>
                  </a:lnTo>
                  <a:lnTo>
                    <a:pt x="139992" y="12217"/>
                  </a:lnTo>
                  <a:lnTo>
                    <a:pt x="130500" y="6874"/>
                  </a:lnTo>
                  <a:lnTo>
                    <a:pt x="120183" y="3055"/>
                  </a:lnTo>
                  <a:lnTo>
                    <a:pt x="109041" y="764"/>
                  </a:lnTo>
                  <a:lnTo>
                    <a:pt x="97078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1788279" y="3994555"/>
              <a:ext cx="315996" cy="24962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2144226" y="4026585"/>
              <a:ext cx="249284" cy="21760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2506101" y="4063236"/>
              <a:ext cx="160147" cy="18094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719416" y="4063236"/>
              <a:ext cx="173354" cy="17863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2931086" y="3996866"/>
              <a:ext cx="187223" cy="24731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3249061" y="4063238"/>
              <a:ext cx="189534" cy="245008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3493077" y="3996867"/>
              <a:ext cx="41275" cy="245110"/>
            </a:xfrm>
            <a:custGeom>
              <a:avLst/>
              <a:gdLst/>
              <a:ahLst/>
              <a:cxnLst/>
              <a:rect l="l" t="t" r="r" b="b"/>
              <a:pathLst>
                <a:path w="41275" h="245110">
                  <a:moveTo>
                    <a:pt x="409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40944" y="24500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575617" y="4063236"/>
              <a:ext cx="160146" cy="18094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3788938" y="4063236"/>
              <a:ext cx="294640" cy="179070"/>
            </a:xfrm>
            <a:custGeom>
              <a:avLst/>
              <a:gdLst/>
              <a:ahLst/>
              <a:cxnLst/>
              <a:rect l="l" t="t" r="r" b="b"/>
              <a:pathLst>
                <a:path w="294640" h="179070">
                  <a:moveTo>
                    <a:pt x="39293" y="2311"/>
                  </a:moveTo>
                  <a:lnTo>
                    <a:pt x="0" y="2311"/>
                  </a:lnTo>
                  <a:lnTo>
                    <a:pt x="0" y="178638"/>
                  </a:lnTo>
                  <a:lnTo>
                    <a:pt x="40944" y="178638"/>
                  </a:lnTo>
                  <a:lnTo>
                    <a:pt x="40944" y="89154"/>
                  </a:lnTo>
                  <a:lnTo>
                    <a:pt x="41304" y="80767"/>
                  </a:lnTo>
                  <a:lnTo>
                    <a:pt x="52937" y="49530"/>
                  </a:lnTo>
                  <a:lnTo>
                    <a:pt x="39293" y="49530"/>
                  </a:lnTo>
                  <a:lnTo>
                    <a:pt x="32016" y="35331"/>
                  </a:lnTo>
                  <a:lnTo>
                    <a:pt x="36986" y="27385"/>
                  </a:lnTo>
                  <a:lnTo>
                    <a:pt x="39293" y="24683"/>
                  </a:lnTo>
                  <a:lnTo>
                    <a:pt x="39293" y="2311"/>
                  </a:lnTo>
                  <a:close/>
                </a:path>
                <a:path w="294640" h="179070">
                  <a:moveTo>
                    <a:pt x="152222" y="36322"/>
                  </a:moveTo>
                  <a:lnTo>
                    <a:pt x="86842" y="36322"/>
                  </a:lnTo>
                  <a:lnTo>
                    <a:pt x="95869" y="37045"/>
                  </a:lnTo>
                  <a:lnTo>
                    <a:pt x="103805" y="39214"/>
                  </a:lnTo>
                  <a:lnTo>
                    <a:pt x="126136" y="71899"/>
                  </a:lnTo>
                  <a:lnTo>
                    <a:pt x="126784" y="178638"/>
                  </a:lnTo>
                  <a:lnTo>
                    <a:pt x="167741" y="178638"/>
                  </a:lnTo>
                  <a:lnTo>
                    <a:pt x="167741" y="89154"/>
                  </a:lnTo>
                  <a:lnTo>
                    <a:pt x="168101" y="80767"/>
                  </a:lnTo>
                  <a:lnTo>
                    <a:pt x="179438" y="49860"/>
                  </a:lnTo>
                  <a:lnTo>
                    <a:pt x="164109" y="49860"/>
                  </a:lnTo>
                  <a:lnTo>
                    <a:pt x="148259" y="43916"/>
                  </a:lnTo>
                  <a:lnTo>
                    <a:pt x="152222" y="36322"/>
                  </a:lnTo>
                  <a:close/>
                </a:path>
                <a:path w="294640" h="179070">
                  <a:moveTo>
                    <a:pt x="286455" y="36322"/>
                  </a:moveTo>
                  <a:lnTo>
                    <a:pt x="213639" y="36322"/>
                  </a:lnTo>
                  <a:lnTo>
                    <a:pt x="222664" y="37045"/>
                  </a:lnTo>
                  <a:lnTo>
                    <a:pt x="230595" y="39214"/>
                  </a:lnTo>
                  <a:lnTo>
                    <a:pt x="252941" y="71899"/>
                  </a:lnTo>
                  <a:lnTo>
                    <a:pt x="253593" y="178638"/>
                  </a:lnTo>
                  <a:lnTo>
                    <a:pt x="294525" y="178638"/>
                  </a:lnTo>
                  <a:lnTo>
                    <a:pt x="294525" y="77597"/>
                  </a:lnTo>
                  <a:lnTo>
                    <a:pt x="293949" y="64821"/>
                  </a:lnTo>
                  <a:lnTo>
                    <a:pt x="292219" y="53243"/>
                  </a:lnTo>
                  <a:lnTo>
                    <a:pt x="289318" y="42826"/>
                  </a:lnTo>
                  <a:lnTo>
                    <a:pt x="286455" y="36322"/>
                  </a:lnTo>
                  <a:close/>
                </a:path>
                <a:path w="294640" h="179070">
                  <a:moveTo>
                    <a:pt x="156396" y="30251"/>
                  </a:moveTo>
                  <a:lnTo>
                    <a:pt x="153102" y="34634"/>
                  </a:lnTo>
                  <a:lnTo>
                    <a:pt x="148259" y="43916"/>
                  </a:lnTo>
                  <a:lnTo>
                    <a:pt x="164109" y="49860"/>
                  </a:lnTo>
                  <a:lnTo>
                    <a:pt x="160367" y="37972"/>
                  </a:lnTo>
                  <a:lnTo>
                    <a:pt x="156396" y="30251"/>
                  </a:lnTo>
                  <a:close/>
                </a:path>
                <a:path w="294640" h="179070">
                  <a:moveTo>
                    <a:pt x="222224" y="0"/>
                  </a:moveTo>
                  <a:lnTo>
                    <a:pt x="176326" y="12217"/>
                  </a:lnTo>
                  <a:lnTo>
                    <a:pt x="156396" y="30251"/>
                  </a:lnTo>
                  <a:lnTo>
                    <a:pt x="160367" y="37972"/>
                  </a:lnTo>
                  <a:lnTo>
                    <a:pt x="164109" y="49860"/>
                  </a:lnTo>
                  <a:lnTo>
                    <a:pt x="179438" y="49860"/>
                  </a:lnTo>
                  <a:lnTo>
                    <a:pt x="182765" y="46228"/>
                  </a:lnTo>
                  <a:lnTo>
                    <a:pt x="196621" y="38303"/>
                  </a:lnTo>
                  <a:lnTo>
                    <a:pt x="204609" y="36322"/>
                  </a:lnTo>
                  <a:lnTo>
                    <a:pt x="286455" y="36322"/>
                  </a:lnTo>
                  <a:lnTo>
                    <a:pt x="285292" y="33680"/>
                  </a:lnTo>
                  <a:lnTo>
                    <a:pt x="251228" y="4645"/>
                  </a:lnTo>
                  <a:lnTo>
                    <a:pt x="232484" y="516"/>
                  </a:lnTo>
                  <a:lnTo>
                    <a:pt x="222224" y="0"/>
                  </a:lnTo>
                  <a:close/>
                </a:path>
                <a:path w="294640" h="179070">
                  <a:moveTo>
                    <a:pt x="39293" y="24683"/>
                  </a:moveTo>
                  <a:lnTo>
                    <a:pt x="36986" y="27385"/>
                  </a:lnTo>
                  <a:lnTo>
                    <a:pt x="32016" y="35331"/>
                  </a:lnTo>
                  <a:lnTo>
                    <a:pt x="39293" y="49530"/>
                  </a:lnTo>
                  <a:lnTo>
                    <a:pt x="39293" y="24683"/>
                  </a:lnTo>
                  <a:close/>
                </a:path>
                <a:path w="294640" h="179070">
                  <a:moveTo>
                    <a:pt x="97078" y="0"/>
                  </a:moveTo>
                  <a:lnTo>
                    <a:pt x="57937" y="9245"/>
                  </a:lnTo>
                  <a:lnTo>
                    <a:pt x="39293" y="24683"/>
                  </a:lnTo>
                  <a:lnTo>
                    <a:pt x="39293" y="49530"/>
                  </a:lnTo>
                  <a:lnTo>
                    <a:pt x="52937" y="49530"/>
                  </a:lnTo>
                  <a:lnTo>
                    <a:pt x="55968" y="46228"/>
                  </a:lnTo>
                  <a:lnTo>
                    <a:pt x="69837" y="38303"/>
                  </a:lnTo>
                  <a:lnTo>
                    <a:pt x="77812" y="36322"/>
                  </a:lnTo>
                  <a:lnTo>
                    <a:pt x="152222" y="36322"/>
                  </a:lnTo>
                  <a:lnTo>
                    <a:pt x="153102" y="34634"/>
                  </a:lnTo>
                  <a:lnTo>
                    <a:pt x="156396" y="30251"/>
                  </a:lnTo>
                  <a:lnTo>
                    <a:pt x="155103" y="27738"/>
                  </a:lnTo>
                  <a:lnTo>
                    <a:pt x="148312" y="19154"/>
                  </a:lnTo>
                  <a:lnTo>
                    <a:pt x="139992" y="12217"/>
                  </a:lnTo>
                  <a:lnTo>
                    <a:pt x="130500" y="6874"/>
                  </a:lnTo>
                  <a:lnTo>
                    <a:pt x="120183" y="3055"/>
                  </a:lnTo>
                  <a:lnTo>
                    <a:pt x="109041" y="764"/>
                  </a:lnTo>
                  <a:lnTo>
                    <a:pt x="97078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4122100" y="4063232"/>
              <a:ext cx="187883" cy="180949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4347947" y="4065549"/>
              <a:ext cx="172364" cy="17863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74800" y="4063236"/>
              <a:ext cx="101358" cy="17863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771781" y="4459480"/>
              <a:ext cx="154533" cy="18094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578946" y="4459479"/>
              <a:ext cx="160134" cy="18094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020739" y="4459475"/>
              <a:ext cx="391617" cy="24501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450332" y="4461791"/>
              <a:ext cx="172364" cy="178638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6747846" y="4422828"/>
              <a:ext cx="489957" cy="217601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277822" y="4459475"/>
              <a:ext cx="186880" cy="242697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7589519" y="438320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40" h="255270">
                  <a:moveTo>
                    <a:pt x="46875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75" y="254914"/>
                  </a:lnTo>
                  <a:lnTo>
                    <a:pt x="46875" y="78587"/>
                  </a:lnTo>
                  <a:close/>
                </a:path>
                <a:path w="53340" h="255270">
                  <a:moveTo>
                    <a:pt x="34112" y="0"/>
                  </a:moveTo>
                  <a:lnTo>
                    <a:pt x="18694" y="0"/>
                  </a:lnTo>
                  <a:lnTo>
                    <a:pt x="12369" y="2425"/>
                  </a:lnTo>
                  <a:lnTo>
                    <a:pt x="2476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76" y="37426"/>
                  </a:lnTo>
                  <a:lnTo>
                    <a:pt x="12369" y="47116"/>
                  </a:lnTo>
                  <a:lnTo>
                    <a:pt x="18694" y="49529"/>
                  </a:lnTo>
                  <a:lnTo>
                    <a:pt x="34340" y="49529"/>
                  </a:lnTo>
                  <a:lnTo>
                    <a:pt x="40728" y="47053"/>
                  </a:lnTo>
                  <a:lnTo>
                    <a:pt x="50393" y="37147"/>
                  </a:lnTo>
                  <a:lnTo>
                    <a:pt x="52831" y="31153"/>
                  </a:lnTo>
                  <a:lnTo>
                    <a:pt x="52831" y="17068"/>
                  </a:lnTo>
                  <a:lnTo>
                    <a:pt x="50342" y="11277"/>
                  </a:lnTo>
                  <a:lnTo>
                    <a:pt x="40449" y="2260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690886" y="4459479"/>
              <a:ext cx="173354" cy="17863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893301" y="4422828"/>
              <a:ext cx="330864" cy="21760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340374" y="4459475"/>
              <a:ext cx="187896" cy="18094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66235" y="4461791"/>
              <a:ext cx="172364" cy="178638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3087" y="4459479"/>
              <a:ext cx="101358" cy="178638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010012" y="4403671"/>
              <a:ext cx="215303" cy="237743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9262945" y="4393108"/>
              <a:ext cx="173354" cy="245008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9474593" y="4459475"/>
              <a:ext cx="187883" cy="180949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9702431" y="4383201"/>
              <a:ext cx="142875" cy="255270"/>
            </a:xfrm>
            <a:custGeom>
              <a:avLst/>
              <a:gdLst/>
              <a:ahLst/>
              <a:cxnLst/>
              <a:rect l="l" t="t" r="r" b="b"/>
              <a:pathLst>
                <a:path w="142875" h="255270">
                  <a:moveTo>
                    <a:pt x="40944" y="9906"/>
                  </a:moveTo>
                  <a:lnTo>
                    <a:pt x="0" y="9906"/>
                  </a:lnTo>
                  <a:lnTo>
                    <a:pt x="0" y="254914"/>
                  </a:lnTo>
                  <a:lnTo>
                    <a:pt x="40944" y="254914"/>
                  </a:lnTo>
                  <a:lnTo>
                    <a:pt x="40944" y="9906"/>
                  </a:lnTo>
                  <a:close/>
                </a:path>
                <a:path w="142875" h="255270">
                  <a:moveTo>
                    <a:pt x="136359" y="78587"/>
                  </a:moveTo>
                  <a:lnTo>
                    <a:pt x="95415" y="78587"/>
                  </a:lnTo>
                  <a:lnTo>
                    <a:pt x="95415" y="254914"/>
                  </a:lnTo>
                  <a:lnTo>
                    <a:pt x="136359" y="254914"/>
                  </a:lnTo>
                  <a:lnTo>
                    <a:pt x="136359" y="78587"/>
                  </a:lnTo>
                  <a:close/>
                </a:path>
                <a:path w="142875" h="255270">
                  <a:moveTo>
                    <a:pt x="142303" y="17068"/>
                  </a:moveTo>
                  <a:lnTo>
                    <a:pt x="139827" y="11277"/>
                  </a:lnTo>
                  <a:lnTo>
                    <a:pt x="129921" y="2260"/>
                  </a:lnTo>
                  <a:lnTo>
                    <a:pt x="123596" y="0"/>
                  </a:lnTo>
                  <a:lnTo>
                    <a:pt x="108178" y="0"/>
                  </a:lnTo>
                  <a:lnTo>
                    <a:pt x="101854" y="2425"/>
                  </a:lnTo>
                  <a:lnTo>
                    <a:pt x="91948" y="12103"/>
                  </a:lnTo>
                  <a:lnTo>
                    <a:pt x="89484" y="17830"/>
                  </a:lnTo>
                  <a:lnTo>
                    <a:pt x="89484" y="31483"/>
                  </a:lnTo>
                  <a:lnTo>
                    <a:pt x="91948" y="37426"/>
                  </a:lnTo>
                  <a:lnTo>
                    <a:pt x="101854" y="47117"/>
                  </a:lnTo>
                  <a:lnTo>
                    <a:pt x="108178" y="49530"/>
                  </a:lnTo>
                  <a:lnTo>
                    <a:pt x="123812" y="49530"/>
                  </a:lnTo>
                  <a:lnTo>
                    <a:pt x="130200" y="47053"/>
                  </a:lnTo>
                  <a:lnTo>
                    <a:pt x="139877" y="37147"/>
                  </a:lnTo>
                  <a:lnTo>
                    <a:pt x="142303" y="31153"/>
                  </a:lnTo>
                  <a:lnTo>
                    <a:pt x="142303" y="1706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9988039" y="4406973"/>
              <a:ext cx="193484" cy="23113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206297" y="4459479"/>
              <a:ext cx="160147" cy="18094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419612" y="4459479"/>
              <a:ext cx="173354" cy="178638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0622027" y="4422828"/>
              <a:ext cx="297831" cy="217601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10941647" y="4406988"/>
              <a:ext cx="356235" cy="233679"/>
            </a:xfrm>
            <a:custGeom>
              <a:avLst/>
              <a:gdLst/>
              <a:ahLst/>
              <a:cxnLst/>
              <a:rect l="l" t="t" r="r" b="b"/>
              <a:pathLst>
                <a:path w="356234" h="233679">
                  <a:moveTo>
                    <a:pt x="54140" y="197573"/>
                  </a:moveTo>
                  <a:lnTo>
                    <a:pt x="51498" y="191020"/>
                  </a:lnTo>
                  <a:lnTo>
                    <a:pt x="40932" y="181114"/>
                  </a:lnTo>
                  <a:lnTo>
                    <a:pt x="34658" y="178638"/>
                  </a:lnTo>
                  <a:lnTo>
                    <a:pt x="19697" y="178638"/>
                  </a:lnTo>
                  <a:lnTo>
                    <a:pt x="13208" y="181114"/>
                  </a:lnTo>
                  <a:lnTo>
                    <a:pt x="2641" y="191020"/>
                  </a:lnTo>
                  <a:lnTo>
                    <a:pt x="0" y="197573"/>
                  </a:lnTo>
                  <a:lnTo>
                    <a:pt x="0" y="213868"/>
                  </a:lnTo>
                  <a:lnTo>
                    <a:pt x="2641" y="220522"/>
                  </a:lnTo>
                  <a:lnTo>
                    <a:pt x="13208" y="230860"/>
                  </a:lnTo>
                  <a:lnTo>
                    <a:pt x="19697" y="233451"/>
                  </a:lnTo>
                  <a:lnTo>
                    <a:pt x="27406" y="233451"/>
                  </a:lnTo>
                  <a:lnTo>
                    <a:pt x="34658" y="233451"/>
                  </a:lnTo>
                  <a:lnTo>
                    <a:pt x="40932" y="230860"/>
                  </a:lnTo>
                  <a:lnTo>
                    <a:pt x="51498" y="220522"/>
                  </a:lnTo>
                  <a:lnTo>
                    <a:pt x="54140" y="213868"/>
                  </a:lnTo>
                  <a:lnTo>
                    <a:pt x="54140" y="197573"/>
                  </a:lnTo>
                  <a:close/>
                </a:path>
                <a:path w="356234" h="233679">
                  <a:moveTo>
                    <a:pt x="355942" y="0"/>
                  </a:moveTo>
                  <a:lnTo>
                    <a:pt x="159804" y="0"/>
                  </a:lnTo>
                  <a:lnTo>
                    <a:pt x="159804" y="36830"/>
                  </a:lnTo>
                  <a:lnTo>
                    <a:pt x="236410" y="36830"/>
                  </a:lnTo>
                  <a:lnTo>
                    <a:pt x="236410" y="231140"/>
                  </a:lnTo>
                  <a:lnTo>
                    <a:pt x="279336" y="231140"/>
                  </a:lnTo>
                  <a:lnTo>
                    <a:pt x="279336" y="36830"/>
                  </a:lnTo>
                  <a:lnTo>
                    <a:pt x="355942" y="36830"/>
                  </a:lnTo>
                  <a:lnTo>
                    <a:pt x="355942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1326310" y="4393108"/>
              <a:ext cx="173354" cy="245008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1537961" y="4459480"/>
              <a:ext cx="381706" cy="245008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2023997" y="4459479"/>
              <a:ext cx="160147" cy="180949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237318" y="4459479"/>
              <a:ext cx="101358" cy="178638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357842" y="4459480"/>
              <a:ext cx="180225" cy="180949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2640160" y="4459480"/>
              <a:ext cx="380323" cy="180949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3060498" y="4459479"/>
              <a:ext cx="272745" cy="18095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3356344" y="4459479"/>
              <a:ext cx="160146" cy="180949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545892" y="4422828"/>
              <a:ext cx="129425" cy="217601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3703720" y="4383201"/>
              <a:ext cx="142875" cy="255270"/>
            </a:xfrm>
            <a:custGeom>
              <a:avLst/>
              <a:gdLst/>
              <a:ahLst/>
              <a:cxnLst/>
              <a:rect l="l" t="t" r="r" b="b"/>
              <a:pathLst>
                <a:path w="142875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142875" h="255270">
                  <a:moveTo>
                    <a:pt x="52819" y="17068"/>
                  </a:moveTo>
                  <a:lnTo>
                    <a:pt x="50355" y="11277"/>
                  </a:lnTo>
                  <a:lnTo>
                    <a:pt x="40449" y="2260"/>
                  </a:lnTo>
                  <a:lnTo>
                    <a:pt x="34124" y="0"/>
                  </a:lnTo>
                  <a:lnTo>
                    <a:pt x="18707" y="0"/>
                  </a:lnTo>
                  <a:lnTo>
                    <a:pt x="12382" y="2425"/>
                  </a:lnTo>
                  <a:lnTo>
                    <a:pt x="2476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76" y="37426"/>
                  </a:lnTo>
                  <a:lnTo>
                    <a:pt x="12382" y="47117"/>
                  </a:lnTo>
                  <a:lnTo>
                    <a:pt x="18707" y="49530"/>
                  </a:lnTo>
                  <a:lnTo>
                    <a:pt x="34328" y="49530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19" y="31153"/>
                  </a:lnTo>
                  <a:lnTo>
                    <a:pt x="52819" y="17068"/>
                  </a:lnTo>
                  <a:close/>
                </a:path>
                <a:path w="142875" h="255270">
                  <a:moveTo>
                    <a:pt x="142316" y="9906"/>
                  </a:moveTo>
                  <a:lnTo>
                    <a:pt x="101371" y="9906"/>
                  </a:lnTo>
                  <a:lnTo>
                    <a:pt x="101371" y="254914"/>
                  </a:lnTo>
                  <a:lnTo>
                    <a:pt x="142316" y="254914"/>
                  </a:lnTo>
                  <a:lnTo>
                    <a:pt x="142316" y="9906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3885650" y="4459480"/>
              <a:ext cx="180225" cy="180949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14092344" y="4585616"/>
              <a:ext cx="53975" cy="102870"/>
            </a:xfrm>
            <a:custGeom>
              <a:avLst/>
              <a:gdLst/>
              <a:ahLst/>
              <a:cxnLst/>
              <a:rect l="l" t="t" r="r" b="b"/>
              <a:pathLst>
                <a:path w="53975" h="102870">
                  <a:moveTo>
                    <a:pt x="15202" y="52275"/>
                  </a:moveTo>
                  <a:lnTo>
                    <a:pt x="2324" y="102692"/>
                  </a:lnTo>
                  <a:lnTo>
                    <a:pt x="28727" y="102692"/>
                  </a:lnTo>
                  <a:lnTo>
                    <a:pt x="45910" y="55803"/>
                  </a:lnTo>
                  <a:lnTo>
                    <a:pt x="46685" y="53822"/>
                  </a:lnTo>
                  <a:lnTo>
                    <a:pt x="19494" y="53822"/>
                  </a:lnTo>
                  <a:lnTo>
                    <a:pt x="15202" y="52275"/>
                  </a:lnTo>
                  <a:close/>
                </a:path>
                <a:path w="53975" h="102870">
                  <a:moveTo>
                    <a:pt x="21132" y="29057"/>
                  </a:moveTo>
                  <a:lnTo>
                    <a:pt x="15202" y="52275"/>
                  </a:lnTo>
                  <a:lnTo>
                    <a:pt x="19494" y="53822"/>
                  </a:lnTo>
                  <a:lnTo>
                    <a:pt x="27419" y="53822"/>
                  </a:lnTo>
                  <a:lnTo>
                    <a:pt x="21132" y="29057"/>
                  </a:lnTo>
                  <a:close/>
                </a:path>
                <a:path w="53975" h="102870">
                  <a:moveTo>
                    <a:pt x="53492" y="29057"/>
                  </a:moveTo>
                  <a:lnTo>
                    <a:pt x="21132" y="29057"/>
                  </a:lnTo>
                  <a:lnTo>
                    <a:pt x="27419" y="53822"/>
                  </a:lnTo>
                  <a:lnTo>
                    <a:pt x="46685" y="53822"/>
                  </a:lnTo>
                  <a:lnTo>
                    <a:pt x="47891" y="50736"/>
                  </a:lnTo>
                  <a:lnTo>
                    <a:pt x="53492" y="29502"/>
                  </a:lnTo>
                  <a:lnTo>
                    <a:pt x="53492" y="29057"/>
                  </a:lnTo>
                  <a:close/>
                </a:path>
                <a:path w="53975" h="102870">
                  <a:moveTo>
                    <a:pt x="34683" y="0"/>
                  </a:moveTo>
                  <a:lnTo>
                    <a:pt x="19265" y="0"/>
                  </a:lnTo>
                  <a:lnTo>
                    <a:pt x="12941" y="2476"/>
                  </a:lnTo>
                  <a:lnTo>
                    <a:pt x="2590" y="12382"/>
                  </a:lnTo>
                  <a:lnTo>
                    <a:pt x="0" y="18935"/>
                  </a:lnTo>
                  <a:lnTo>
                    <a:pt x="0" y="35445"/>
                  </a:lnTo>
                  <a:lnTo>
                    <a:pt x="2590" y="41986"/>
                  </a:lnTo>
                  <a:lnTo>
                    <a:pt x="12941" y="51460"/>
                  </a:lnTo>
                  <a:lnTo>
                    <a:pt x="15202" y="52275"/>
                  </a:lnTo>
                  <a:lnTo>
                    <a:pt x="21132" y="29057"/>
                  </a:lnTo>
                  <a:lnTo>
                    <a:pt x="53492" y="29057"/>
                  </a:lnTo>
                  <a:lnTo>
                    <a:pt x="53410" y="18935"/>
                  </a:lnTo>
                  <a:lnTo>
                    <a:pt x="51028" y="12661"/>
                  </a:lnTo>
                  <a:lnTo>
                    <a:pt x="41122" y="2527"/>
                  </a:lnTo>
                  <a:lnTo>
                    <a:pt x="3468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264704" y="4459479"/>
              <a:ext cx="160146" cy="180949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591823" y="4393107"/>
              <a:ext cx="9063355" cy="641350"/>
            </a:xfrm>
            <a:custGeom>
              <a:avLst/>
              <a:gdLst/>
              <a:ahLst/>
              <a:cxnLst/>
              <a:rect l="l" t="t" r="r" b="b"/>
              <a:pathLst>
                <a:path w="9063355" h="641350">
                  <a:moveTo>
                    <a:pt x="40957" y="396240"/>
                  </a:moveTo>
                  <a:lnTo>
                    <a:pt x="0" y="396240"/>
                  </a:lnTo>
                  <a:lnTo>
                    <a:pt x="0" y="641248"/>
                  </a:lnTo>
                  <a:lnTo>
                    <a:pt x="40957" y="641248"/>
                  </a:lnTo>
                  <a:lnTo>
                    <a:pt x="40957" y="396240"/>
                  </a:lnTo>
                  <a:close/>
                </a:path>
                <a:path w="9063355" h="641350">
                  <a:moveTo>
                    <a:pt x="8927147" y="0"/>
                  </a:moveTo>
                  <a:lnTo>
                    <a:pt x="8886203" y="0"/>
                  </a:lnTo>
                  <a:lnTo>
                    <a:pt x="8886203" y="245008"/>
                  </a:lnTo>
                  <a:lnTo>
                    <a:pt x="8927147" y="245008"/>
                  </a:lnTo>
                  <a:lnTo>
                    <a:pt x="8927147" y="0"/>
                  </a:lnTo>
                  <a:close/>
                </a:path>
                <a:path w="9063355" h="641350">
                  <a:moveTo>
                    <a:pt x="9063177" y="135712"/>
                  </a:moveTo>
                  <a:lnTo>
                    <a:pt x="8972055" y="135712"/>
                  </a:lnTo>
                  <a:lnTo>
                    <a:pt x="8972055" y="170713"/>
                  </a:lnTo>
                  <a:lnTo>
                    <a:pt x="9063177" y="170713"/>
                  </a:lnTo>
                  <a:lnTo>
                    <a:pt x="9063177" y="135712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5672382" y="4855717"/>
              <a:ext cx="187896" cy="180949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5869178" y="4779441"/>
              <a:ext cx="376555" cy="255270"/>
            </a:xfrm>
            <a:custGeom>
              <a:avLst/>
              <a:gdLst/>
              <a:ahLst/>
              <a:cxnLst/>
              <a:rect l="l" t="t" r="r" b="b"/>
              <a:pathLst>
                <a:path w="376554" h="255270">
                  <a:moveTo>
                    <a:pt x="300812" y="78600"/>
                  </a:moveTo>
                  <a:lnTo>
                    <a:pt x="264147" y="78600"/>
                  </a:lnTo>
                  <a:lnTo>
                    <a:pt x="216293" y="208864"/>
                  </a:lnTo>
                  <a:lnTo>
                    <a:pt x="182829" y="117233"/>
                  </a:lnTo>
                  <a:lnTo>
                    <a:pt x="168719" y="78600"/>
                  </a:lnTo>
                  <a:lnTo>
                    <a:pt x="134061" y="78600"/>
                  </a:lnTo>
                  <a:lnTo>
                    <a:pt x="85534" y="208445"/>
                  </a:lnTo>
                  <a:lnTo>
                    <a:pt x="38963" y="78600"/>
                  </a:lnTo>
                  <a:lnTo>
                    <a:pt x="0" y="78600"/>
                  </a:lnTo>
                  <a:lnTo>
                    <a:pt x="64719" y="254927"/>
                  </a:lnTo>
                  <a:lnTo>
                    <a:pt x="104330" y="254927"/>
                  </a:lnTo>
                  <a:lnTo>
                    <a:pt x="112268" y="234124"/>
                  </a:lnTo>
                  <a:lnTo>
                    <a:pt x="150825" y="133019"/>
                  </a:lnTo>
                  <a:lnTo>
                    <a:pt x="196138" y="254927"/>
                  </a:lnTo>
                  <a:lnTo>
                    <a:pt x="235762" y="254927"/>
                  </a:lnTo>
                  <a:lnTo>
                    <a:pt x="243433" y="234124"/>
                  </a:lnTo>
                  <a:lnTo>
                    <a:pt x="300812" y="78600"/>
                  </a:lnTo>
                  <a:close/>
                </a:path>
                <a:path w="376554" h="255270">
                  <a:moveTo>
                    <a:pt x="370484" y="78587"/>
                  </a:moveTo>
                  <a:lnTo>
                    <a:pt x="329539" y="78587"/>
                  </a:lnTo>
                  <a:lnTo>
                    <a:pt x="329539" y="254914"/>
                  </a:lnTo>
                  <a:lnTo>
                    <a:pt x="370484" y="254914"/>
                  </a:lnTo>
                  <a:lnTo>
                    <a:pt x="370484" y="78587"/>
                  </a:lnTo>
                  <a:close/>
                </a:path>
                <a:path w="376554" h="255270">
                  <a:moveTo>
                    <a:pt x="376415" y="17068"/>
                  </a:moveTo>
                  <a:lnTo>
                    <a:pt x="373938" y="11290"/>
                  </a:lnTo>
                  <a:lnTo>
                    <a:pt x="364045" y="2260"/>
                  </a:lnTo>
                  <a:lnTo>
                    <a:pt x="357720" y="0"/>
                  </a:lnTo>
                  <a:lnTo>
                    <a:pt x="342303" y="0"/>
                  </a:lnTo>
                  <a:lnTo>
                    <a:pt x="335978" y="2425"/>
                  </a:lnTo>
                  <a:lnTo>
                    <a:pt x="326059" y="12115"/>
                  </a:lnTo>
                  <a:lnTo>
                    <a:pt x="323583" y="17830"/>
                  </a:lnTo>
                  <a:lnTo>
                    <a:pt x="323583" y="31483"/>
                  </a:lnTo>
                  <a:lnTo>
                    <a:pt x="326059" y="37426"/>
                  </a:lnTo>
                  <a:lnTo>
                    <a:pt x="335978" y="47117"/>
                  </a:lnTo>
                  <a:lnTo>
                    <a:pt x="342303" y="49530"/>
                  </a:lnTo>
                  <a:lnTo>
                    <a:pt x="357936" y="49530"/>
                  </a:lnTo>
                  <a:lnTo>
                    <a:pt x="364312" y="47053"/>
                  </a:lnTo>
                  <a:lnTo>
                    <a:pt x="374002" y="37147"/>
                  </a:lnTo>
                  <a:lnTo>
                    <a:pt x="376415" y="31153"/>
                  </a:lnTo>
                  <a:lnTo>
                    <a:pt x="376415" y="1706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294134" y="4855721"/>
              <a:ext cx="173367" cy="178638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505793" y="4855722"/>
              <a:ext cx="189534" cy="245008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808238" y="4855717"/>
              <a:ext cx="391617" cy="245013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237832" y="4858034"/>
              <a:ext cx="172364" cy="178638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7532046" y="4819070"/>
              <a:ext cx="330851" cy="217601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7993977" y="4779441"/>
              <a:ext cx="394970" cy="255270"/>
            </a:xfrm>
            <a:custGeom>
              <a:avLst/>
              <a:gdLst/>
              <a:ahLst/>
              <a:cxnLst/>
              <a:rect l="l" t="t" r="r" b="b"/>
              <a:pathLst>
                <a:path w="394970" h="255270">
                  <a:moveTo>
                    <a:pt x="294525" y="153885"/>
                  </a:moveTo>
                  <a:lnTo>
                    <a:pt x="293941" y="141109"/>
                  </a:lnTo>
                  <a:lnTo>
                    <a:pt x="292214" y="129527"/>
                  </a:lnTo>
                  <a:lnTo>
                    <a:pt x="289318" y="119113"/>
                  </a:lnTo>
                  <a:lnTo>
                    <a:pt x="286448" y="112610"/>
                  </a:lnTo>
                  <a:lnTo>
                    <a:pt x="285292" y="109969"/>
                  </a:lnTo>
                  <a:lnTo>
                    <a:pt x="251231" y="80937"/>
                  </a:lnTo>
                  <a:lnTo>
                    <a:pt x="222224" y="76288"/>
                  </a:lnTo>
                  <a:lnTo>
                    <a:pt x="209575" y="77050"/>
                  </a:lnTo>
                  <a:lnTo>
                    <a:pt x="167144" y="95072"/>
                  </a:lnTo>
                  <a:lnTo>
                    <a:pt x="156400" y="106540"/>
                  </a:lnTo>
                  <a:lnTo>
                    <a:pt x="155105" y="104025"/>
                  </a:lnTo>
                  <a:lnTo>
                    <a:pt x="120180" y="79336"/>
                  </a:lnTo>
                  <a:lnTo>
                    <a:pt x="97078" y="76288"/>
                  </a:lnTo>
                  <a:lnTo>
                    <a:pt x="86334" y="76860"/>
                  </a:lnTo>
                  <a:lnTo>
                    <a:pt x="49949" y="90627"/>
                  </a:lnTo>
                  <a:lnTo>
                    <a:pt x="39293" y="100965"/>
                  </a:lnTo>
                  <a:lnTo>
                    <a:pt x="39293" y="78600"/>
                  </a:lnTo>
                  <a:lnTo>
                    <a:pt x="0" y="78600"/>
                  </a:lnTo>
                  <a:lnTo>
                    <a:pt x="0" y="254927"/>
                  </a:lnTo>
                  <a:lnTo>
                    <a:pt x="40944" y="254927"/>
                  </a:lnTo>
                  <a:lnTo>
                    <a:pt x="40944" y="165442"/>
                  </a:lnTo>
                  <a:lnTo>
                    <a:pt x="41300" y="157048"/>
                  </a:lnTo>
                  <a:lnTo>
                    <a:pt x="69837" y="114592"/>
                  </a:lnTo>
                  <a:lnTo>
                    <a:pt x="77812" y="112610"/>
                  </a:lnTo>
                  <a:lnTo>
                    <a:pt x="86842" y="112610"/>
                  </a:lnTo>
                  <a:lnTo>
                    <a:pt x="120942" y="130683"/>
                  </a:lnTo>
                  <a:lnTo>
                    <a:pt x="126796" y="254927"/>
                  </a:lnTo>
                  <a:lnTo>
                    <a:pt x="167741" y="254927"/>
                  </a:lnTo>
                  <a:lnTo>
                    <a:pt x="167741" y="165442"/>
                  </a:lnTo>
                  <a:lnTo>
                    <a:pt x="168097" y="157048"/>
                  </a:lnTo>
                  <a:lnTo>
                    <a:pt x="196621" y="114592"/>
                  </a:lnTo>
                  <a:lnTo>
                    <a:pt x="204609" y="112610"/>
                  </a:lnTo>
                  <a:lnTo>
                    <a:pt x="213639" y="112610"/>
                  </a:lnTo>
                  <a:lnTo>
                    <a:pt x="247738" y="130683"/>
                  </a:lnTo>
                  <a:lnTo>
                    <a:pt x="253593" y="254927"/>
                  </a:lnTo>
                  <a:lnTo>
                    <a:pt x="294525" y="254927"/>
                  </a:lnTo>
                  <a:lnTo>
                    <a:pt x="294525" y="153885"/>
                  </a:lnTo>
                  <a:close/>
                </a:path>
                <a:path w="394970" h="255270">
                  <a:moveTo>
                    <a:pt x="388645" y="78587"/>
                  </a:moveTo>
                  <a:lnTo>
                    <a:pt x="347700" y="78587"/>
                  </a:lnTo>
                  <a:lnTo>
                    <a:pt x="347700" y="254914"/>
                  </a:lnTo>
                  <a:lnTo>
                    <a:pt x="388645" y="254914"/>
                  </a:lnTo>
                  <a:lnTo>
                    <a:pt x="388645" y="78587"/>
                  </a:lnTo>
                  <a:close/>
                </a:path>
                <a:path w="394970" h="255270">
                  <a:moveTo>
                    <a:pt x="394601" y="17068"/>
                  </a:moveTo>
                  <a:lnTo>
                    <a:pt x="392112" y="11290"/>
                  </a:lnTo>
                  <a:lnTo>
                    <a:pt x="382206" y="2260"/>
                  </a:lnTo>
                  <a:lnTo>
                    <a:pt x="375869" y="0"/>
                  </a:lnTo>
                  <a:lnTo>
                    <a:pt x="360464" y="0"/>
                  </a:lnTo>
                  <a:lnTo>
                    <a:pt x="354139" y="2425"/>
                  </a:lnTo>
                  <a:lnTo>
                    <a:pt x="344233" y="12115"/>
                  </a:lnTo>
                  <a:lnTo>
                    <a:pt x="341757" y="17830"/>
                  </a:lnTo>
                  <a:lnTo>
                    <a:pt x="341757" y="31483"/>
                  </a:lnTo>
                  <a:lnTo>
                    <a:pt x="344233" y="37426"/>
                  </a:lnTo>
                  <a:lnTo>
                    <a:pt x="354139" y="47117"/>
                  </a:lnTo>
                  <a:lnTo>
                    <a:pt x="360464" y="49530"/>
                  </a:lnTo>
                  <a:lnTo>
                    <a:pt x="376097" y="49530"/>
                  </a:lnTo>
                  <a:lnTo>
                    <a:pt x="382473" y="47053"/>
                  </a:lnTo>
                  <a:lnTo>
                    <a:pt x="392163" y="37147"/>
                  </a:lnTo>
                  <a:lnTo>
                    <a:pt x="394601" y="31153"/>
                  </a:lnTo>
                  <a:lnTo>
                    <a:pt x="394601" y="1706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8412659" y="4858033"/>
              <a:ext cx="183273" cy="176326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04559" y="4855721"/>
              <a:ext cx="160147" cy="180949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17875" y="4855721"/>
              <a:ext cx="173354" cy="178638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9129531" y="4789351"/>
              <a:ext cx="187223" cy="247319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9462368" y="4855721"/>
              <a:ext cx="294640" cy="179070"/>
            </a:xfrm>
            <a:custGeom>
              <a:avLst/>
              <a:gdLst/>
              <a:ahLst/>
              <a:cxnLst/>
              <a:rect l="l" t="t" r="r" b="b"/>
              <a:pathLst>
                <a:path w="294640" h="179070">
                  <a:moveTo>
                    <a:pt x="39293" y="2311"/>
                  </a:moveTo>
                  <a:lnTo>
                    <a:pt x="0" y="2311"/>
                  </a:lnTo>
                  <a:lnTo>
                    <a:pt x="0" y="178638"/>
                  </a:lnTo>
                  <a:lnTo>
                    <a:pt x="40944" y="178638"/>
                  </a:lnTo>
                  <a:lnTo>
                    <a:pt x="40944" y="89154"/>
                  </a:lnTo>
                  <a:lnTo>
                    <a:pt x="41304" y="80767"/>
                  </a:lnTo>
                  <a:lnTo>
                    <a:pt x="52937" y="49530"/>
                  </a:lnTo>
                  <a:lnTo>
                    <a:pt x="39293" y="49530"/>
                  </a:lnTo>
                  <a:lnTo>
                    <a:pt x="32016" y="35331"/>
                  </a:lnTo>
                  <a:lnTo>
                    <a:pt x="36986" y="27385"/>
                  </a:lnTo>
                  <a:lnTo>
                    <a:pt x="39293" y="24683"/>
                  </a:lnTo>
                  <a:lnTo>
                    <a:pt x="39293" y="2311"/>
                  </a:lnTo>
                  <a:close/>
                </a:path>
                <a:path w="294640" h="179070">
                  <a:moveTo>
                    <a:pt x="152222" y="36322"/>
                  </a:moveTo>
                  <a:lnTo>
                    <a:pt x="86842" y="36322"/>
                  </a:lnTo>
                  <a:lnTo>
                    <a:pt x="95869" y="37045"/>
                  </a:lnTo>
                  <a:lnTo>
                    <a:pt x="103805" y="39214"/>
                  </a:lnTo>
                  <a:lnTo>
                    <a:pt x="126136" y="71899"/>
                  </a:lnTo>
                  <a:lnTo>
                    <a:pt x="126784" y="178638"/>
                  </a:lnTo>
                  <a:lnTo>
                    <a:pt x="167741" y="178638"/>
                  </a:lnTo>
                  <a:lnTo>
                    <a:pt x="167741" y="89154"/>
                  </a:lnTo>
                  <a:lnTo>
                    <a:pt x="168101" y="80767"/>
                  </a:lnTo>
                  <a:lnTo>
                    <a:pt x="179438" y="49860"/>
                  </a:lnTo>
                  <a:lnTo>
                    <a:pt x="164109" y="49860"/>
                  </a:lnTo>
                  <a:lnTo>
                    <a:pt x="148259" y="43916"/>
                  </a:lnTo>
                  <a:lnTo>
                    <a:pt x="152222" y="36322"/>
                  </a:lnTo>
                  <a:close/>
                </a:path>
                <a:path w="294640" h="179070">
                  <a:moveTo>
                    <a:pt x="286455" y="36322"/>
                  </a:moveTo>
                  <a:lnTo>
                    <a:pt x="213639" y="36322"/>
                  </a:lnTo>
                  <a:lnTo>
                    <a:pt x="222664" y="37045"/>
                  </a:lnTo>
                  <a:lnTo>
                    <a:pt x="230595" y="39214"/>
                  </a:lnTo>
                  <a:lnTo>
                    <a:pt x="252941" y="71899"/>
                  </a:lnTo>
                  <a:lnTo>
                    <a:pt x="253593" y="178638"/>
                  </a:lnTo>
                  <a:lnTo>
                    <a:pt x="294525" y="178638"/>
                  </a:lnTo>
                  <a:lnTo>
                    <a:pt x="294525" y="77597"/>
                  </a:lnTo>
                  <a:lnTo>
                    <a:pt x="293949" y="64821"/>
                  </a:lnTo>
                  <a:lnTo>
                    <a:pt x="292219" y="53243"/>
                  </a:lnTo>
                  <a:lnTo>
                    <a:pt x="289318" y="42826"/>
                  </a:lnTo>
                  <a:lnTo>
                    <a:pt x="286455" y="36322"/>
                  </a:lnTo>
                  <a:close/>
                </a:path>
                <a:path w="294640" h="179070">
                  <a:moveTo>
                    <a:pt x="156396" y="30251"/>
                  </a:moveTo>
                  <a:lnTo>
                    <a:pt x="153102" y="34634"/>
                  </a:lnTo>
                  <a:lnTo>
                    <a:pt x="148259" y="43916"/>
                  </a:lnTo>
                  <a:lnTo>
                    <a:pt x="164109" y="49860"/>
                  </a:lnTo>
                  <a:lnTo>
                    <a:pt x="160367" y="37972"/>
                  </a:lnTo>
                  <a:lnTo>
                    <a:pt x="156396" y="30251"/>
                  </a:lnTo>
                  <a:close/>
                </a:path>
                <a:path w="294640" h="179070">
                  <a:moveTo>
                    <a:pt x="222224" y="0"/>
                  </a:moveTo>
                  <a:lnTo>
                    <a:pt x="176326" y="12217"/>
                  </a:lnTo>
                  <a:lnTo>
                    <a:pt x="156396" y="30251"/>
                  </a:lnTo>
                  <a:lnTo>
                    <a:pt x="160367" y="37972"/>
                  </a:lnTo>
                  <a:lnTo>
                    <a:pt x="164109" y="49860"/>
                  </a:lnTo>
                  <a:lnTo>
                    <a:pt x="179438" y="49860"/>
                  </a:lnTo>
                  <a:lnTo>
                    <a:pt x="182765" y="46228"/>
                  </a:lnTo>
                  <a:lnTo>
                    <a:pt x="196621" y="38303"/>
                  </a:lnTo>
                  <a:lnTo>
                    <a:pt x="204609" y="36322"/>
                  </a:lnTo>
                  <a:lnTo>
                    <a:pt x="286455" y="36322"/>
                  </a:lnTo>
                  <a:lnTo>
                    <a:pt x="285292" y="33680"/>
                  </a:lnTo>
                  <a:lnTo>
                    <a:pt x="251228" y="4645"/>
                  </a:lnTo>
                  <a:lnTo>
                    <a:pt x="232484" y="516"/>
                  </a:lnTo>
                  <a:lnTo>
                    <a:pt x="222224" y="0"/>
                  </a:lnTo>
                  <a:close/>
                </a:path>
                <a:path w="294640" h="179070">
                  <a:moveTo>
                    <a:pt x="39293" y="24683"/>
                  </a:moveTo>
                  <a:lnTo>
                    <a:pt x="36986" y="27385"/>
                  </a:lnTo>
                  <a:lnTo>
                    <a:pt x="32016" y="35331"/>
                  </a:lnTo>
                  <a:lnTo>
                    <a:pt x="39293" y="49530"/>
                  </a:lnTo>
                  <a:lnTo>
                    <a:pt x="39293" y="24683"/>
                  </a:lnTo>
                  <a:close/>
                </a:path>
                <a:path w="294640" h="179070">
                  <a:moveTo>
                    <a:pt x="97078" y="0"/>
                  </a:moveTo>
                  <a:lnTo>
                    <a:pt x="57937" y="9245"/>
                  </a:lnTo>
                  <a:lnTo>
                    <a:pt x="39293" y="24683"/>
                  </a:lnTo>
                  <a:lnTo>
                    <a:pt x="39293" y="49530"/>
                  </a:lnTo>
                  <a:lnTo>
                    <a:pt x="52937" y="49530"/>
                  </a:lnTo>
                  <a:lnTo>
                    <a:pt x="55968" y="46228"/>
                  </a:lnTo>
                  <a:lnTo>
                    <a:pt x="69837" y="38303"/>
                  </a:lnTo>
                  <a:lnTo>
                    <a:pt x="77812" y="36322"/>
                  </a:lnTo>
                  <a:lnTo>
                    <a:pt x="152222" y="36322"/>
                  </a:lnTo>
                  <a:lnTo>
                    <a:pt x="153102" y="34634"/>
                  </a:lnTo>
                  <a:lnTo>
                    <a:pt x="156396" y="30251"/>
                  </a:lnTo>
                  <a:lnTo>
                    <a:pt x="155103" y="27738"/>
                  </a:lnTo>
                  <a:lnTo>
                    <a:pt x="148312" y="19154"/>
                  </a:lnTo>
                  <a:lnTo>
                    <a:pt x="139992" y="12217"/>
                  </a:lnTo>
                  <a:lnTo>
                    <a:pt x="130500" y="6874"/>
                  </a:lnTo>
                  <a:lnTo>
                    <a:pt x="120183" y="3055"/>
                  </a:lnTo>
                  <a:lnTo>
                    <a:pt x="109041" y="764"/>
                  </a:lnTo>
                  <a:lnTo>
                    <a:pt x="97078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9797181" y="4855721"/>
              <a:ext cx="160147" cy="180949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9986729" y="4819070"/>
              <a:ext cx="313349" cy="217601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334742" y="4789351"/>
              <a:ext cx="173354" cy="245008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0625963" y="4779441"/>
              <a:ext cx="376555" cy="255270"/>
            </a:xfrm>
            <a:custGeom>
              <a:avLst/>
              <a:gdLst/>
              <a:ahLst/>
              <a:cxnLst/>
              <a:rect l="l" t="t" r="r" b="b"/>
              <a:pathLst>
                <a:path w="376554" h="255270">
                  <a:moveTo>
                    <a:pt x="300824" y="78600"/>
                  </a:moveTo>
                  <a:lnTo>
                    <a:pt x="264172" y="78600"/>
                  </a:lnTo>
                  <a:lnTo>
                    <a:pt x="216319" y="208876"/>
                  </a:lnTo>
                  <a:lnTo>
                    <a:pt x="182841" y="117233"/>
                  </a:lnTo>
                  <a:lnTo>
                    <a:pt x="168732" y="78600"/>
                  </a:lnTo>
                  <a:lnTo>
                    <a:pt x="134073" y="78600"/>
                  </a:lnTo>
                  <a:lnTo>
                    <a:pt x="85559" y="208432"/>
                  </a:lnTo>
                  <a:lnTo>
                    <a:pt x="38976" y="78600"/>
                  </a:lnTo>
                  <a:lnTo>
                    <a:pt x="0" y="78600"/>
                  </a:lnTo>
                  <a:lnTo>
                    <a:pt x="64731" y="254927"/>
                  </a:lnTo>
                  <a:lnTo>
                    <a:pt x="104355" y="254927"/>
                  </a:lnTo>
                  <a:lnTo>
                    <a:pt x="112280" y="234124"/>
                  </a:lnTo>
                  <a:lnTo>
                    <a:pt x="150825" y="133032"/>
                  </a:lnTo>
                  <a:lnTo>
                    <a:pt x="196151" y="254927"/>
                  </a:lnTo>
                  <a:lnTo>
                    <a:pt x="235775" y="254927"/>
                  </a:lnTo>
                  <a:lnTo>
                    <a:pt x="243446" y="234124"/>
                  </a:lnTo>
                  <a:lnTo>
                    <a:pt x="300824" y="78600"/>
                  </a:lnTo>
                  <a:close/>
                </a:path>
                <a:path w="376554" h="255270">
                  <a:moveTo>
                    <a:pt x="370497" y="78587"/>
                  </a:moveTo>
                  <a:lnTo>
                    <a:pt x="329552" y="78587"/>
                  </a:lnTo>
                  <a:lnTo>
                    <a:pt x="329552" y="254914"/>
                  </a:lnTo>
                  <a:lnTo>
                    <a:pt x="370497" y="254914"/>
                  </a:lnTo>
                  <a:lnTo>
                    <a:pt x="370497" y="78587"/>
                  </a:lnTo>
                  <a:close/>
                </a:path>
                <a:path w="376554" h="255270">
                  <a:moveTo>
                    <a:pt x="376428" y="17068"/>
                  </a:moveTo>
                  <a:lnTo>
                    <a:pt x="373964" y="11290"/>
                  </a:lnTo>
                  <a:lnTo>
                    <a:pt x="364045" y="2260"/>
                  </a:lnTo>
                  <a:lnTo>
                    <a:pt x="357720" y="0"/>
                  </a:lnTo>
                  <a:lnTo>
                    <a:pt x="342315" y="0"/>
                  </a:lnTo>
                  <a:lnTo>
                    <a:pt x="335991" y="2425"/>
                  </a:lnTo>
                  <a:lnTo>
                    <a:pt x="326072" y="12115"/>
                  </a:lnTo>
                  <a:lnTo>
                    <a:pt x="323608" y="17830"/>
                  </a:lnTo>
                  <a:lnTo>
                    <a:pt x="323608" y="31483"/>
                  </a:lnTo>
                  <a:lnTo>
                    <a:pt x="326072" y="37426"/>
                  </a:lnTo>
                  <a:lnTo>
                    <a:pt x="335991" y="47117"/>
                  </a:lnTo>
                  <a:lnTo>
                    <a:pt x="342315" y="49530"/>
                  </a:lnTo>
                  <a:lnTo>
                    <a:pt x="357936" y="49530"/>
                  </a:lnTo>
                  <a:lnTo>
                    <a:pt x="364324" y="47053"/>
                  </a:lnTo>
                  <a:lnTo>
                    <a:pt x="374015" y="37147"/>
                  </a:lnTo>
                  <a:lnTo>
                    <a:pt x="376428" y="31153"/>
                  </a:lnTo>
                  <a:lnTo>
                    <a:pt x="376428" y="17068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1027162" y="4819070"/>
              <a:ext cx="129425" cy="217601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1190926" y="4789351"/>
              <a:ext cx="173354" cy="245008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1493394" y="4779441"/>
              <a:ext cx="1457143" cy="257230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3052242" y="4819070"/>
              <a:ext cx="330852" cy="217601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3423047" y="4855717"/>
              <a:ext cx="186893" cy="242696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3629089" y="4855722"/>
              <a:ext cx="154533" cy="180949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897855" y="4855721"/>
              <a:ext cx="160146" cy="180949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111171" y="4855721"/>
              <a:ext cx="173355" cy="178638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4322828" y="4789351"/>
              <a:ext cx="187223" cy="247319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578946" y="5175681"/>
              <a:ext cx="1998361" cy="305106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7694189" y="5175681"/>
              <a:ext cx="1474985" cy="321285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9282096" y="5251954"/>
              <a:ext cx="391617" cy="245013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711678" y="5254270"/>
              <a:ext cx="172364" cy="178638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0009191" y="5215307"/>
              <a:ext cx="296174" cy="217601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0326823" y="5251958"/>
              <a:ext cx="160147" cy="180949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0540138" y="5251958"/>
              <a:ext cx="173354" cy="178638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0751795" y="5185587"/>
              <a:ext cx="187223" cy="247319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1069770" y="5251954"/>
              <a:ext cx="187883" cy="180949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295619" y="5254270"/>
              <a:ext cx="172364" cy="178638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1498699" y="5215307"/>
              <a:ext cx="129425" cy="217601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11747665" y="517568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40" h="255270">
                  <a:moveTo>
                    <a:pt x="46875" y="78587"/>
                  </a:moveTo>
                  <a:lnTo>
                    <a:pt x="5930" y="78587"/>
                  </a:lnTo>
                  <a:lnTo>
                    <a:pt x="5930" y="254914"/>
                  </a:lnTo>
                  <a:lnTo>
                    <a:pt x="46875" y="254914"/>
                  </a:lnTo>
                  <a:lnTo>
                    <a:pt x="46875" y="78587"/>
                  </a:lnTo>
                  <a:close/>
                </a:path>
                <a:path w="53340" h="255270">
                  <a:moveTo>
                    <a:pt x="34112" y="0"/>
                  </a:moveTo>
                  <a:lnTo>
                    <a:pt x="18694" y="0"/>
                  </a:lnTo>
                  <a:lnTo>
                    <a:pt x="12369" y="2425"/>
                  </a:lnTo>
                  <a:lnTo>
                    <a:pt x="2463" y="12103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63" y="37426"/>
                  </a:lnTo>
                  <a:lnTo>
                    <a:pt x="12369" y="47117"/>
                  </a:lnTo>
                  <a:lnTo>
                    <a:pt x="18694" y="49530"/>
                  </a:lnTo>
                  <a:lnTo>
                    <a:pt x="34328" y="49530"/>
                  </a:lnTo>
                  <a:lnTo>
                    <a:pt x="40716" y="47053"/>
                  </a:lnTo>
                  <a:lnTo>
                    <a:pt x="50393" y="37147"/>
                  </a:lnTo>
                  <a:lnTo>
                    <a:pt x="52819" y="31153"/>
                  </a:lnTo>
                  <a:lnTo>
                    <a:pt x="52819" y="17056"/>
                  </a:lnTo>
                  <a:lnTo>
                    <a:pt x="50355" y="11277"/>
                  </a:lnTo>
                  <a:lnTo>
                    <a:pt x="40436" y="2260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1849020" y="5251958"/>
              <a:ext cx="173354" cy="178638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12151474" y="5251970"/>
              <a:ext cx="568325" cy="180975"/>
            </a:xfrm>
            <a:custGeom>
              <a:avLst/>
              <a:gdLst/>
              <a:ahLst/>
              <a:cxnLst/>
              <a:rect l="l" t="t" r="r" b="b"/>
              <a:pathLst>
                <a:path w="568325" h="180975">
                  <a:moveTo>
                    <a:pt x="180225" y="95262"/>
                  </a:moveTo>
                  <a:lnTo>
                    <a:pt x="173786" y="53962"/>
                  </a:lnTo>
                  <a:lnTo>
                    <a:pt x="162471" y="33680"/>
                  </a:lnTo>
                  <a:lnTo>
                    <a:pt x="155028" y="25044"/>
                  </a:lnTo>
                  <a:lnTo>
                    <a:pt x="146570" y="17653"/>
                  </a:lnTo>
                  <a:lnTo>
                    <a:pt x="140830" y="13893"/>
                  </a:lnTo>
                  <a:lnTo>
                    <a:pt x="140830" y="76276"/>
                  </a:lnTo>
                  <a:lnTo>
                    <a:pt x="41008" y="76276"/>
                  </a:lnTo>
                  <a:lnTo>
                    <a:pt x="64554" y="40119"/>
                  </a:lnTo>
                  <a:lnTo>
                    <a:pt x="91135" y="33680"/>
                  </a:lnTo>
                  <a:lnTo>
                    <a:pt x="98475" y="34074"/>
                  </a:lnTo>
                  <a:lnTo>
                    <a:pt x="135293" y="58445"/>
                  </a:lnTo>
                  <a:lnTo>
                    <a:pt x="140830" y="76276"/>
                  </a:lnTo>
                  <a:lnTo>
                    <a:pt x="140830" y="13893"/>
                  </a:lnTo>
                  <a:lnTo>
                    <a:pt x="103657" y="711"/>
                  </a:lnTo>
                  <a:lnTo>
                    <a:pt x="91135" y="0"/>
                  </a:lnTo>
                  <a:lnTo>
                    <a:pt x="78282" y="723"/>
                  </a:lnTo>
                  <a:lnTo>
                    <a:pt x="34315" y="18122"/>
                  </a:lnTo>
                  <a:lnTo>
                    <a:pt x="6591" y="54279"/>
                  </a:lnTo>
                  <a:lnTo>
                    <a:pt x="0" y="90474"/>
                  </a:lnTo>
                  <a:lnTo>
                    <a:pt x="749" y="103301"/>
                  </a:lnTo>
                  <a:lnTo>
                    <a:pt x="18694" y="146812"/>
                  </a:lnTo>
                  <a:lnTo>
                    <a:pt x="57505" y="174345"/>
                  </a:lnTo>
                  <a:lnTo>
                    <a:pt x="97409" y="180949"/>
                  </a:lnTo>
                  <a:lnTo>
                    <a:pt x="108648" y="180492"/>
                  </a:lnTo>
                  <a:lnTo>
                    <a:pt x="147154" y="169633"/>
                  </a:lnTo>
                  <a:lnTo>
                    <a:pt x="168732" y="152552"/>
                  </a:lnTo>
                  <a:lnTo>
                    <a:pt x="163258" y="146278"/>
                  </a:lnTo>
                  <a:lnTo>
                    <a:pt x="146278" y="126796"/>
                  </a:lnTo>
                  <a:lnTo>
                    <a:pt x="112509" y="145034"/>
                  </a:lnTo>
                  <a:lnTo>
                    <a:pt x="98399" y="146278"/>
                  </a:lnTo>
                  <a:lnTo>
                    <a:pt x="89916" y="145846"/>
                  </a:lnTo>
                  <a:lnTo>
                    <a:pt x="51320" y="126288"/>
                  </a:lnTo>
                  <a:lnTo>
                    <a:pt x="41376" y="103682"/>
                  </a:lnTo>
                  <a:lnTo>
                    <a:pt x="179628" y="103682"/>
                  </a:lnTo>
                  <a:lnTo>
                    <a:pt x="179844" y="101917"/>
                  </a:lnTo>
                  <a:lnTo>
                    <a:pt x="180009" y="99885"/>
                  </a:lnTo>
                  <a:lnTo>
                    <a:pt x="180225" y="95262"/>
                  </a:lnTo>
                  <a:close/>
                </a:path>
                <a:path w="568325" h="180975">
                  <a:moveTo>
                    <a:pt x="381711" y="2298"/>
                  </a:moveTo>
                  <a:lnTo>
                    <a:pt x="342074" y="2298"/>
                  </a:lnTo>
                  <a:lnTo>
                    <a:pt x="285445" y="133070"/>
                  </a:lnTo>
                  <a:lnTo>
                    <a:pt x="230466" y="2298"/>
                  </a:lnTo>
                  <a:lnTo>
                    <a:pt x="187883" y="2298"/>
                  </a:lnTo>
                  <a:lnTo>
                    <a:pt x="263499" y="178625"/>
                  </a:lnTo>
                  <a:lnTo>
                    <a:pt x="306095" y="178625"/>
                  </a:lnTo>
                  <a:lnTo>
                    <a:pt x="315023" y="157822"/>
                  </a:lnTo>
                  <a:lnTo>
                    <a:pt x="381711" y="2298"/>
                  </a:lnTo>
                  <a:close/>
                </a:path>
                <a:path w="568325" h="180975">
                  <a:moveTo>
                    <a:pt x="568210" y="95262"/>
                  </a:moveTo>
                  <a:lnTo>
                    <a:pt x="561771" y="53962"/>
                  </a:lnTo>
                  <a:lnTo>
                    <a:pt x="550456" y="33680"/>
                  </a:lnTo>
                  <a:lnTo>
                    <a:pt x="543013" y="25044"/>
                  </a:lnTo>
                  <a:lnTo>
                    <a:pt x="534543" y="17653"/>
                  </a:lnTo>
                  <a:lnTo>
                    <a:pt x="528815" y="13893"/>
                  </a:lnTo>
                  <a:lnTo>
                    <a:pt x="528815" y="76276"/>
                  </a:lnTo>
                  <a:lnTo>
                    <a:pt x="428993" y="76276"/>
                  </a:lnTo>
                  <a:lnTo>
                    <a:pt x="452539" y="40119"/>
                  </a:lnTo>
                  <a:lnTo>
                    <a:pt x="479120" y="33680"/>
                  </a:lnTo>
                  <a:lnTo>
                    <a:pt x="486460" y="34074"/>
                  </a:lnTo>
                  <a:lnTo>
                    <a:pt x="523278" y="58445"/>
                  </a:lnTo>
                  <a:lnTo>
                    <a:pt x="528815" y="76276"/>
                  </a:lnTo>
                  <a:lnTo>
                    <a:pt x="528815" y="13893"/>
                  </a:lnTo>
                  <a:lnTo>
                    <a:pt x="491642" y="711"/>
                  </a:lnTo>
                  <a:lnTo>
                    <a:pt x="479120" y="0"/>
                  </a:lnTo>
                  <a:lnTo>
                    <a:pt x="466267" y="723"/>
                  </a:lnTo>
                  <a:lnTo>
                    <a:pt x="422300" y="18122"/>
                  </a:lnTo>
                  <a:lnTo>
                    <a:pt x="394576" y="54279"/>
                  </a:lnTo>
                  <a:lnTo>
                    <a:pt x="387985" y="90474"/>
                  </a:lnTo>
                  <a:lnTo>
                    <a:pt x="388734" y="103301"/>
                  </a:lnTo>
                  <a:lnTo>
                    <a:pt x="406666" y="146812"/>
                  </a:lnTo>
                  <a:lnTo>
                    <a:pt x="445490" y="174345"/>
                  </a:lnTo>
                  <a:lnTo>
                    <a:pt x="485394" y="180949"/>
                  </a:lnTo>
                  <a:lnTo>
                    <a:pt x="496620" y="180492"/>
                  </a:lnTo>
                  <a:lnTo>
                    <a:pt x="535139" y="169633"/>
                  </a:lnTo>
                  <a:lnTo>
                    <a:pt x="556717" y="152552"/>
                  </a:lnTo>
                  <a:lnTo>
                    <a:pt x="551243" y="146278"/>
                  </a:lnTo>
                  <a:lnTo>
                    <a:pt x="534263" y="126796"/>
                  </a:lnTo>
                  <a:lnTo>
                    <a:pt x="500494" y="145034"/>
                  </a:lnTo>
                  <a:lnTo>
                    <a:pt x="486384" y="146278"/>
                  </a:lnTo>
                  <a:lnTo>
                    <a:pt x="477901" y="145846"/>
                  </a:lnTo>
                  <a:lnTo>
                    <a:pt x="439305" y="126288"/>
                  </a:lnTo>
                  <a:lnTo>
                    <a:pt x="429361" y="103682"/>
                  </a:lnTo>
                  <a:lnTo>
                    <a:pt x="567613" y="103682"/>
                  </a:lnTo>
                  <a:lnTo>
                    <a:pt x="567829" y="101917"/>
                  </a:lnTo>
                  <a:lnTo>
                    <a:pt x="567994" y="99885"/>
                  </a:lnTo>
                  <a:lnTo>
                    <a:pt x="568210" y="95262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2759704" y="5251958"/>
              <a:ext cx="308395" cy="245009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3170453" y="5251959"/>
              <a:ext cx="170383" cy="180949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3377155" y="5251958"/>
              <a:ext cx="101358" cy="178638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3497679" y="5251954"/>
              <a:ext cx="187883" cy="180949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3694466" y="5254269"/>
              <a:ext cx="300990" cy="176530"/>
            </a:xfrm>
            <a:custGeom>
              <a:avLst/>
              <a:gdLst/>
              <a:ahLst/>
              <a:cxnLst/>
              <a:rect l="l" t="t" r="r" b="b"/>
              <a:pathLst>
                <a:path w="300990" h="176529">
                  <a:moveTo>
                    <a:pt x="38976" y="0"/>
                  </a:moveTo>
                  <a:lnTo>
                    <a:pt x="0" y="0"/>
                  </a:lnTo>
                  <a:lnTo>
                    <a:pt x="64731" y="176326"/>
                  </a:lnTo>
                  <a:lnTo>
                    <a:pt x="104355" y="176326"/>
                  </a:lnTo>
                  <a:lnTo>
                    <a:pt x="112287" y="155524"/>
                  </a:lnTo>
                  <a:lnTo>
                    <a:pt x="75958" y="155524"/>
                  </a:lnTo>
                  <a:lnTo>
                    <a:pt x="85560" y="129828"/>
                  </a:lnTo>
                  <a:lnTo>
                    <a:pt x="38976" y="0"/>
                  </a:lnTo>
                  <a:close/>
                </a:path>
                <a:path w="300990" h="176529">
                  <a:moveTo>
                    <a:pt x="182843" y="38633"/>
                  </a:moveTo>
                  <a:lnTo>
                    <a:pt x="156857" y="38633"/>
                  </a:lnTo>
                  <a:lnTo>
                    <a:pt x="150832" y="54434"/>
                  </a:lnTo>
                  <a:lnTo>
                    <a:pt x="196151" y="176326"/>
                  </a:lnTo>
                  <a:lnTo>
                    <a:pt x="235775" y="176326"/>
                  </a:lnTo>
                  <a:lnTo>
                    <a:pt x="243449" y="155524"/>
                  </a:lnTo>
                  <a:lnTo>
                    <a:pt x="207048" y="155524"/>
                  </a:lnTo>
                  <a:lnTo>
                    <a:pt x="216319" y="130282"/>
                  </a:lnTo>
                  <a:lnTo>
                    <a:pt x="182843" y="38633"/>
                  </a:lnTo>
                  <a:close/>
                </a:path>
                <a:path w="300990" h="176529">
                  <a:moveTo>
                    <a:pt x="85560" y="129828"/>
                  </a:moveTo>
                  <a:lnTo>
                    <a:pt x="75958" y="155524"/>
                  </a:lnTo>
                  <a:lnTo>
                    <a:pt x="94780" y="155524"/>
                  </a:lnTo>
                  <a:lnTo>
                    <a:pt x="85560" y="129828"/>
                  </a:lnTo>
                  <a:close/>
                </a:path>
                <a:path w="300990" h="176529">
                  <a:moveTo>
                    <a:pt x="168732" y="0"/>
                  </a:moveTo>
                  <a:lnTo>
                    <a:pt x="134073" y="0"/>
                  </a:lnTo>
                  <a:lnTo>
                    <a:pt x="85560" y="129828"/>
                  </a:lnTo>
                  <a:lnTo>
                    <a:pt x="94780" y="155524"/>
                  </a:lnTo>
                  <a:lnTo>
                    <a:pt x="112287" y="155524"/>
                  </a:lnTo>
                  <a:lnTo>
                    <a:pt x="150832" y="54434"/>
                  </a:lnTo>
                  <a:lnTo>
                    <a:pt x="144957" y="38633"/>
                  </a:lnTo>
                  <a:lnTo>
                    <a:pt x="182843" y="38633"/>
                  </a:lnTo>
                  <a:lnTo>
                    <a:pt x="168732" y="0"/>
                  </a:lnTo>
                  <a:close/>
                </a:path>
                <a:path w="300990" h="176529">
                  <a:moveTo>
                    <a:pt x="216319" y="130282"/>
                  </a:moveTo>
                  <a:lnTo>
                    <a:pt x="207048" y="155524"/>
                  </a:lnTo>
                  <a:lnTo>
                    <a:pt x="225539" y="155524"/>
                  </a:lnTo>
                  <a:lnTo>
                    <a:pt x="216319" y="130282"/>
                  </a:lnTo>
                  <a:close/>
                </a:path>
                <a:path w="300990" h="176529">
                  <a:moveTo>
                    <a:pt x="300824" y="0"/>
                  </a:moveTo>
                  <a:lnTo>
                    <a:pt x="264172" y="0"/>
                  </a:lnTo>
                  <a:lnTo>
                    <a:pt x="216319" y="130282"/>
                  </a:lnTo>
                  <a:lnTo>
                    <a:pt x="225539" y="155524"/>
                  </a:lnTo>
                  <a:lnTo>
                    <a:pt x="243449" y="155524"/>
                  </a:lnTo>
                  <a:lnTo>
                    <a:pt x="300824" y="0"/>
                  </a:lnTo>
                  <a:close/>
                </a:path>
                <a:path w="300990" h="176529">
                  <a:moveTo>
                    <a:pt x="156857" y="38633"/>
                  </a:moveTo>
                  <a:lnTo>
                    <a:pt x="144957" y="38633"/>
                  </a:lnTo>
                  <a:lnTo>
                    <a:pt x="150832" y="54434"/>
                  </a:lnTo>
                  <a:lnTo>
                    <a:pt x="156857" y="38633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4004211" y="5185587"/>
              <a:ext cx="187223" cy="247319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14231715" y="5378095"/>
              <a:ext cx="54610" cy="55244"/>
            </a:xfrm>
            <a:custGeom>
              <a:avLst/>
              <a:gdLst/>
              <a:ahLst/>
              <a:cxnLst/>
              <a:rect l="l" t="t" r="r" b="b"/>
              <a:pathLst>
                <a:path w="54609" h="55245">
                  <a:moveTo>
                    <a:pt x="34658" y="0"/>
                  </a:moveTo>
                  <a:lnTo>
                    <a:pt x="19697" y="0"/>
                  </a:lnTo>
                  <a:lnTo>
                    <a:pt x="13207" y="2476"/>
                  </a:lnTo>
                  <a:lnTo>
                    <a:pt x="2641" y="12382"/>
                  </a:lnTo>
                  <a:lnTo>
                    <a:pt x="0" y="18935"/>
                  </a:lnTo>
                  <a:lnTo>
                    <a:pt x="0" y="35229"/>
                  </a:lnTo>
                  <a:lnTo>
                    <a:pt x="2641" y="41884"/>
                  </a:lnTo>
                  <a:lnTo>
                    <a:pt x="13207" y="52222"/>
                  </a:lnTo>
                  <a:lnTo>
                    <a:pt x="19697" y="54813"/>
                  </a:lnTo>
                  <a:lnTo>
                    <a:pt x="27406" y="54813"/>
                  </a:lnTo>
                  <a:lnTo>
                    <a:pt x="34658" y="54813"/>
                  </a:lnTo>
                  <a:lnTo>
                    <a:pt x="40932" y="52222"/>
                  </a:lnTo>
                  <a:lnTo>
                    <a:pt x="51498" y="41884"/>
                  </a:lnTo>
                  <a:lnTo>
                    <a:pt x="54140" y="35229"/>
                  </a:lnTo>
                  <a:lnTo>
                    <a:pt x="54140" y="18935"/>
                  </a:lnTo>
                  <a:lnTo>
                    <a:pt x="51498" y="12382"/>
                  </a:lnTo>
                  <a:lnTo>
                    <a:pt x="40932" y="2476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7975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580255" cy="7975600"/>
            </a:xfrm>
            <a:custGeom>
              <a:avLst/>
              <a:gdLst/>
              <a:ahLst/>
              <a:cxnLst/>
              <a:rect l="l" t="t" r="r" b="b"/>
              <a:pathLst>
                <a:path w="4580255" h="7975600">
                  <a:moveTo>
                    <a:pt x="4446308" y="0"/>
                  </a:moveTo>
                  <a:lnTo>
                    <a:pt x="0" y="0"/>
                  </a:lnTo>
                  <a:lnTo>
                    <a:pt x="0" y="456311"/>
                  </a:lnTo>
                  <a:lnTo>
                    <a:pt x="1803400" y="4102100"/>
                  </a:lnTo>
                  <a:lnTo>
                    <a:pt x="0" y="7633766"/>
                  </a:lnTo>
                  <a:lnTo>
                    <a:pt x="0" y="7975600"/>
                  </a:lnTo>
                  <a:lnTo>
                    <a:pt x="4579835" y="7975600"/>
                  </a:lnTo>
                  <a:lnTo>
                    <a:pt x="2476500" y="4203700"/>
                  </a:lnTo>
                  <a:lnTo>
                    <a:pt x="4446308" y="0"/>
                  </a:lnTo>
                  <a:close/>
                </a:path>
              </a:pathLst>
            </a:custGeom>
            <a:solidFill>
              <a:srgbClr val="DAB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1499"/>
              <a:ext cx="5803900" cy="7226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8800" y="2550306"/>
              <a:ext cx="3098800" cy="3098800"/>
            </a:xfrm>
            <a:custGeom>
              <a:avLst/>
              <a:gdLst/>
              <a:ahLst/>
              <a:cxnLst/>
              <a:rect l="l" t="t" r="r" b="b"/>
              <a:pathLst>
                <a:path w="3098800" h="3098800">
                  <a:moveTo>
                    <a:pt x="1549400" y="0"/>
                  </a:moveTo>
                  <a:lnTo>
                    <a:pt x="1501140" y="737"/>
                  </a:lnTo>
                  <a:lnTo>
                    <a:pt x="1453247" y="2934"/>
                  </a:lnTo>
                  <a:lnTo>
                    <a:pt x="1405744" y="6571"/>
                  </a:lnTo>
                  <a:lnTo>
                    <a:pt x="1358650" y="11625"/>
                  </a:lnTo>
                  <a:lnTo>
                    <a:pt x="1311989" y="18074"/>
                  </a:lnTo>
                  <a:lnTo>
                    <a:pt x="1265781" y="25899"/>
                  </a:lnTo>
                  <a:lnTo>
                    <a:pt x="1220047" y="35076"/>
                  </a:lnTo>
                  <a:lnTo>
                    <a:pt x="1174810" y="45586"/>
                  </a:lnTo>
                  <a:lnTo>
                    <a:pt x="1130090" y="57405"/>
                  </a:lnTo>
                  <a:lnTo>
                    <a:pt x="1085909" y="70514"/>
                  </a:lnTo>
                  <a:lnTo>
                    <a:pt x="1042288" y="84890"/>
                  </a:lnTo>
                  <a:lnTo>
                    <a:pt x="999249" y="100512"/>
                  </a:lnTo>
                  <a:lnTo>
                    <a:pt x="956814" y="117358"/>
                  </a:lnTo>
                  <a:lnTo>
                    <a:pt x="915003" y="135408"/>
                  </a:lnTo>
                  <a:lnTo>
                    <a:pt x="873838" y="154639"/>
                  </a:lnTo>
                  <a:lnTo>
                    <a:pt x="833340" y="175031"/>
                  </a:lnTo>
                  <a:lnTo>
                    <a:pt x="793532" y="196561"/>
                  </a:lnTo>
                  <a:lnTo>
                    <a:pt x="754434" y="219209"/>
                  </a:lnTo>
                  <a:lnTo>
                    <a:pt x="716067" y="242954"/>
                  </a:lnTo>
                  <a:lnTo>
                    <a:pt x="678454" y="267772"/>
                  </a:lnTo>
                  <a:lnTo>
                    <a:pt x="641615" y="293644"/>
                  </a:lnTo>
                  <a:lnTo>
                    <a:pt x="605573" y="320548"/>
                  </a:lnTo>
                  <a:lnTo>
                    <a:pt x="570348" y="348461"/>
                  </a:lnTo>
                  <a:lnTo>
                    <a:pt x="535962" y="377364"/>
                  </a:lnTo>
                  <a:lnTo>
                    <a:pt x="502436" y="407235"/>
                  </a:lnTo>
                  <a:lnTo>
                    <a:pt x="469792" y="438051"/>
                  </a:lnTo>
                  <a:lnTo>
                    <a:pt x="438051" y="469792"/>
                  </a:lnTo>
                  <a:lnTo>
                    <a:pt x="407235" y="502436"/>
                  </a:lnTo>
                  <a:lnTo>
                    <a:pt x="377364" y="535962"/>
                  </a:lnTo>
                  <a:lnTo>
                    <a:pt x="348461" y="570348"/>
                  </a:lnTo>
                  <a:lnTo>
                    <a:pt x="320548" y="605573"/>
                  </a:lnTo>
                  <a:lnTo>
                    <a:pt x="293644" y="641615"/>
                  </a:lnTo>
                  <a:lnTo>
                    <a:pt x="267772" y="678454"/>
                  </a:lnTo>
                  <a:lnTo>
                    <a:pt x="242954" y="716067"/>
                  </a:lnTo>
                  <a:lnTo>
                    <a:pt x="219209" y="754434"/>
                  </a:lnTo>
                  <a:lnTo>
                    <a:pt x="196561" y="793532"/>
                  </a:lnTo>
                  <a:lnTo>
                    <a:pt x="175031" y="833340"/>
                  </a:lnTo>
                  <a:lnTo>
                    <a:pt x="154639" y="873838"/>
                  </a:lnTo>
                  <a:lnTo>
                    <a:pt x="135408" y="915003"/>
                  </a:lnTo>
                  <a:lnTo>
                    <a:pt x="117358" y="956814"/>
                  </a:lnTo>
                  <a:lnTo>
                    <a:pt x="100512" y="999249"/>
                  </a:lnTo>
                  <a:lnTo>
                    <a:pt x="84890" y="1042288"/>
                  </a:lnTo>
                  <a:lnTo>
                    <a:pt x="70514" y="1085909"/>
                  </a:lnTo>
                  <a:lnTo>
                    <a:pt x="57405" y="1130090"/>
                  </a:lnTo>
                  <a:lnTo>
                    <a:pt x="45586" y="1174810"/>
                  </a:lnTo>
                  <a:lnTo>
                    <a:pt x="35076" y="1220047"/>
                  </a:lnTo>
                  <a:lnTo>
                    <a:pt x="25899" y="1265781"/>
                  </a:lnTo>
                  <a:lnTo>
                    <a:pt x="18074" y="1311989"/>
                  </a:lnTo>
                  <a:lnTo>
                    <a:pt x="11625" y="1358650"/>
                  </a:lnTo>
                  <a:lnTo>
                    <a:pt x="6571" y="1405744"/>
                  </a:lnTo>
                  <a:lnTo>
                    <a:pt x="2934" y="1453247"/>
                  </a:lnTo>
                  <a:lnTo>
                    <a:pt x="737" y="1501140"/>
                  </a:lnTo>
                  <a:lnTo>
                    <a:pt x="0" y="1549400"/>
                  </a:lnTo>
                  <a:lnTo>
                    <a:pt x="737" y="1597659"/>
                  </a:lnTo>
                  <a:lnTo>
                    <a:pt x="2934" y="1645552"/>
                  </a:lnTo>
                  <a:lnTo>
                    <a:pt x="6571" y="1693055"/>
                  </a:lnTo>
                  <a:lnTo>
                    <a:pt x="11625" y="1740149"/>
                  </a:lnTo>
                  <a:lnTo>
                    <a:pt x="18074" y="1786810"/>
                  </a:lnTo>
                  <a:lnTo>
                    <a:pt x="25899" y="1833018"/>
                  </a:lnTo>
                  <a:lnTo>
                    <a:pt x="35076" y="1878752"/>
                  </a:lnTo>
                  <a:lnTo>
                    <a:pt x="45586" y="1923989"/>
                  </a:lnTo>
                  <a:lnTo>
                    <a:pt x="57405" y="1968709"/>
                  </a:lnTo>
                  <a:lnTo>
                    <a:pt x="70514" y="2012890"/>
                  </a:lnTo>
                  <a:lnTo>
                    <a:pt x="84890" y="2056511"/>
                  </a:lnTo>
                  <a:lnTo>
                    <a:pt x="100512" y="2099550"/>
                  </a:lnTo>
                  <a:lnTo>
                    <a:pt x="117358" y="2141985"/>
                  </a:lnTo>
                  <a:lnTo>
                    <a:pt x="135408" y="2183796"/>
                  </a:lnTo>
                  <a:lnTo>
                    <a:pt x="154639" y="2224961"/>
                  </a:lnTo>
                  <a:lnTo>
                    <a:pt x="175031" y="2265459"/>
                  </a:lnTo>
                  <a:lnTo>
                    <a:pt x="196561" y="2305267"/>
                  </a:lnTo>
                  <a:lnTo>
                    <a:pt x="219209" y="2344365"/>
                  </a:lnTo>
                  <a:lnTo>
                    <a:pt x="242954" y="2382732"/>
                  </a:lnTo>
                  <a:lnTo>
                    <a:pt x="267772" y="2420345"/>
                  </a:lnTo>
                  <a:lnTo>
                    <a:pt x="293644" y="2457184"/>
                  </a:lnTo>
                  <a:lnTo>
                    <a:pt x="320548" y="2493226"/>
                  </a:lnTo>
                  <a:lnTo>
                    <a:pt x="348461" y="2528451"/>
                  </a:lnTo>
                  <a:lnTo>
                    <a:pt x="377364" y="2562837"/>
                  </a:lnTo>
                  <a:lnTo>
                    <a:pt x="407235" y="2596363"/>
                  </a:lnTo>
                  <a:lnTo>
                    <a:pt x="438051" y="2629007"/>
                  </a:lnTo>
                  <a:lnTo>
                    <a:pt x="469792" y="2660748"/>
                  </a:lnTo>
                  <a:lnTo>
                    <a:pt x="502436" y="2691564"/>
                  </a:lnTo>
                  <a:lnTo>
                    <a:pt x="535962" y="2721435"/>
                  </a:lnTo>
                  <a:lnTo>
                    <a:pt x="570348" y="2750338"/>
                  </a:lnTo>
                  <a:lnTo>
                    <a:pt x="605573" y="2778251"/>
                  </a:lnTo>
                  <a:lnTo>
                    <a:pt x="641615" y="2805155"/>
                  </a:lnTo>
                  <a:lnTo>
                    <a:pt x="678454" y="2831027"/>
                  </a:lnTo>
                  <a:lnTo>
                    <a:pt x="716067" y="2855845"/>
                  </a:lnTo>
                  <a:lnTo>
                    <a:pt x="754434" y="2879590"/>
                  </a:lnTo>
                  <a:lnTo>
                    <a:pt x="793532" y="2902238"/>
                  </a:lnTo>
                  <a:lnTo>
                    <a:pt x="833340" y="2923768"/>
                  </a:lnTo>
                  <a:lnTo>
                    <a:pt x="873838" y="2944160"/>
                  </a:lnTo>
                  <a:lnTo>
                    <a:pt x="915003" y="2963391"/>
                  </a:lnTo>
                  <a:lnTo>
                    <a:pt x="956814" y="2981441"/>
                  </a:lnTo>
                  <a:lnTo>
                    <a:pt x="999249" y="2998287"/>
                  </a:lnTo>
                  <a:lnTo>
                    <a:pt x="1042288" y="3013909"/>
                  </a:lnTo>
                  <a:lnTo>
                    <a:pt x="1085909" y="3028285"/>
                  </a:lnTo>
                  <a:lnTo>
                    <a:pt x="1130090" y="3041394"/>
                  </a:lnTo>
                  <a:lnTo>
                    <a:pt x="1174810" y="3053213"/>
                  </a:lnTo>
                  <a:lnTo>
                    <a:pt x="1220047" y="3063723"/>
                  </a:lnTo>
                  <a:lnTo>
                    <a:pt x="1265781" y="3072900"/>
                  </a:lnTo>
                  <a:lnTo>
                    <a:pt x="1311989" y="3080725"/>
                  </a:lnTo>
                  <a:lnTo>
                    <a:pt x="1358650" y="3087174"/>
                  </a:lnTo>
                  <a:lnTo>
                    <a:pt x="1405744" y="3092228"/>
                  </a:lnTo>
                  <a:lnTo>
                    <a:pt x="1453247" y="3095865"/>
                  </a:lnTo>
                  <a:lnTo>
                    <a:pt x="1501140" y="3098062"/>
                  </a:lnTo>
                  <a:lnTo>
                    <a:pt x="1549400" y="3098800"/>
                  </a:lnTo>
                  <a:lnTo>
                    <a:pt x="1597659" y="3098062"/>
                  </a:lnTo>
                  <a:lnTo>
                    <a:pt x="1645552" y="3095865"/>
                  </a:lnTo>
                  <a:lnTo>
                    <a:pt x="1693055" y="3092228"/>
                  </a:lnTo>
                  <a:lnTo>
                    <a:pt x="1740149" y="3087174"/>
                  </a:lnTo>
                  <a:lnTo>
                    <a:pt x="1786810" y="3080725"/>
                  </a:lnTo>
                  <a:lnTo>
                    <a:pt x="1833018" y="3072900"/>
                  </a:lnTo>
                  <a:lnTo>
                    <a:pt x="1878752" y="3063723"/>
                  </a:lnTo>
                  <a:lnTo>
                    <a:pt x="1923989" y="3053213"/>
                  </a:lnTo>
                  <a:lnTo>
                    <a:pt x="1968709" y="3041394"/>
                  </a:lnTo>
                  <a:lnTo>
                    <a:pt x="2012890" y="3028285"/>
                  </a:lnTo>
                  <a:lnTo>
                    <a:pt x="2056511" y="3013909"/>
                  </a:lnTo>
                  <a:lnTo>
                    <a:pt x="2099550" y="2998287"/>
                  </a:lnTo>
                  <a:lnTo>
                    <a:pt x="2141985" y="2981441"/>
                  </a:lnTo>
                  <a:lnTo>
                    <a:pt x="2183796" y="2963391"/>
                  </a:lnTo>
                  <a:lnTo>
                    <a:pt x="2224961" y="2944160"/>
                  </a:lnTo>
                  <a:lnTo>
                    <a:pt x="2265459" y="2923768"/>
                  </a:lnTo>
                  <a:lnTo>
                    <a:pt x="2305267" y="2902238"/>
                  </a:lnTo>
                  <a:lnTo>
                    <a:pt x="2344365" y="2879590"/>
                  </a:lnTo>
                  <a:lnTo>
                    <a:pt x="2382732" y="2855845"/>
                  </a:lnTo>
                  <a:lnTo>
                    <a:pt x="2420345" y="2831027"/>
                  </a:lnTo>
                  <a:lnTo>
                    <a:pt x="2457184" y="2805155"/>
                  </a:lnTo>
                  <a:lnTo>
                    <a:pt x="2493226" y="2778251"/>
                  </a:lnTo>
                  <a:lnTo>
                    <a:pt x="2528451" y="2750338"/>
                  </a:lnTo>
                  <a:lnTo>
                    <a:pt x="2562837" y="2721435"/>
                  </a:lnTo>
                  <a:lnTo>
                    <a:pt x="2596363" y="2691564"/>
                  </a:lnTo>
                  <a:lnTo>
                    <a:pt x="2629007" y="2660748"/>
                  </a:lnTo>
                  <a:lnTo>
                    <a:pt x="2660748" y="2629007"/>
                  </a:lnTo>
                  <a:lnTo>
                    <a:pt x="2691564" y="2596363"/>
                  </a:lnTo>
                  <a:lnTo>
                    <a:pt x="2721435" y="2562837"/>
                  </a:lnTo>
                  <a:lnTo>
                    <a:pt x="2750338" y="2528451"/>
                  </a:lnTo>
                  <a:lnTo>
                    <a:pt x="2778251" y="2493226"/>
                  </a:lnTo>
                  <a:lnTo>
                    <a:pt x="2805155" y="2457184"/>
                  </a:lnTo>
                  <a:lnTo>
                    <a:pt x="2831027" y="2420345"/>
                  </a:lnTo>
                  <a:lnTo>
                    <a:pt x="2855845" y="2382732"/>
                  </a:lnTo>
                  <a:lnTo>
                    <a:pt x="2879590" y="2344365"/>
                  </a:lnTo>
                  <a:lnTo>
                    <a:pt x="2902238" y="2305267"/>
                  </a:lnTo>
                  <a:lnTo>
                    <a:pt x="2923768" y="2265459"/>
                  </a:lnTo>
                  <a:lnTo>
                    <a:pt x="2944160" y="2224961"/>
                  </a:lnTo>
                  <a:lnTo>
                    <a:pt x="2963391" y="2183796"/>
                  </a:lnTo>
                  <a:lnTo>
                    <a:pt x="2981441" y="2141985"/>
                  </a:lnTo>
                  <a:lnTo>
                    <a:pt x="2998287" y="2099550"/>
                  </a:lnTo>
                  <a:lnTo>
                    <a:pt x="3013909" y="2056511"/>
                  </a:lnTo>
                  <a:lnTo>
                    <a:pt x="3028285" y="2012890"/>
                  </a:lnTo>
                  <a:lnTo>
                    <a:pt x="3041394" y="1968709"/>
                  </a:lnTo>
                  <a:lnTo>
                    <a:pt x="3053213" y="1923989"/>
                  </a:lnTo>
                  <a:lnTo>
                    <a:pt x="3063723" y="1878752"/>
                  </a:lnTo>
                  <a:lnTo>
                    <a:pt x="3072900" y="1833018"/>
                  </a:lnTo>
                  <a:lnTo>
                    <a:pt x="3080725" y="1786810"/>
                  </a:lnTo>
                  <a:lnTo>
                    <a:pt x="3087174" y="1740149"/>
                  </a:lnTo>
                  <a:lnTo>
                    <a:pt x="3092228" y="1693055"/>
                  </a:lnTo>
                  <a:lnTo>
                    <a:pt x="3095865" y="1645552"/>
                  </a:lnTo>
                  <a:lnTo>
                    <a:pt x="3098062" y="1597659"/>
                  </a:lnTo>
                  <a:lnTo>
                    <a:pt x="3098800" y="1549400"/>
                  </a:lnTo>
                  <a:lnTo>
                    <a:pt x="3098062" y="1501140"/>
                  </a:lnTo>
                  <a:lnTo>
                    <a:pt x="3095865" y="1453247"/>
                  </a:lnTo>
                  <a:lnTo>
                    <a:pt x="3092228" y="1405744"/>
                  </a:lnTo>
                  <a:lnTo>
                    <a:pt x="3087174" y="1358650"/>
                  </a:lnTo>
                  <a:lnTo>
                    <a:pt x="3080725" y="1311989"/>
                  </a:lnTo>
                  <a:lnTo>
                    <a:pt x="3072900" y="1265781"/>
                  </a:lnTo>
                  <a:lnTo>
                    <a:pt x="3063723" y="1220047"/>
                  </a:lnTo>
                  <a:lnTo>
                    <a:pt x="3053213" y="1174810"/>
                  </a:lnTo>
                  <a:lnTo>
                    <a:pt x="3041394" y="1130090"/>
                  </a:lnTo>
                  <a:lnTo>
                    <a:pt x="3028285" y="1085909"/>
                  </a:lnTo>
                  <a:lnTo>
                    <a:pt x="3013909" y="1042288"/>
                  </a:lnTo>
                  <a:lnTo>
                    <a:pt x="2998287" y="999249"/>
                  </a:lnTo>
                  <a:lnTo>
                    <a:pt x="2981441" y="956814"/>
                  </a:lnTo>
                  <a:lnTo>
                    <a:pt x="2963391" y="915003"/>
                  </a:lnTo>
                  <a:lnTo>
                    <a:pt x="2944160" y="873838"/>
                  </a:lnTo>
                  <a:lnTo>
                    <a:pt x="2923768" y="833340"/>
                  </a:lnTo>
                  <a:lnTo>
                    <a:pt x="2902238" y="793532"/>
                  </a:lnTo>
                  <a:lnTo>
                    <a:pt x="2879590" y="754434"/>
                  </a:lnTo>
                  <a:lnTo>
                    <a:pt x="2855845" y="716067"/>
                  </a:lnTo>
                  <a:lnTo>
                    <a:pt x="2831027" y="678454"/>
                  </a:lnTo>
                  <a:lnTo>
                    <a:pt x="2805155" y="641615"/>
                  </a:lnTo>
                  <a:lnTo>
                    <a:pt x="2778251" y="605573"/>
                  </a:lnTo>
                  <a:lnTo>
                    <a:pt x="2750338" y="570348"/>
                  </a:lnTo>
                  <a:lnTo>
                    <a:pt x="2721435" y="535962"/>
                  </a:lnTo>
                  <a:lnTo>
                    <a:pt x="2691564" y="502436"/>
                  </a:lnTo>
                  <a:lnTo>
                    <a:pt x="2660748" y="469792"/>
                  </a:lnTo>
                  <a:lnTo>
                    <a:pt x="2629007" y="438051"/>
                  </a:lnTo>
                  <a:lnTo>
                    <a:pt x="2596363" y="407235"/>
                  </a:lnTo>
                  <a:lnTo>
                    <a:pt x="2562837" y="377364"/>
                  </a:lnTo>
                  <a:lnTo>
                    <a:pt x="2528451" y="348461"/>
                  </a:lnTo>
                  <a:lnTo>
                    <a:pt x="2493226" y="320548"/>
                  </a:lnTo>
                  <a:lnTo>
                    <a:pt x="2457184" y="293644"/>
                  </a:lnTo>
                  <a:lnTo>
                    <a:pt x="2420345" y="267772"/>
                  </a:lnTo>
                  <a:lnTo>
                    <a:pt x="2382732" y="242954"/>
                  </a:lnTo>
                  <a:lnTo>
                    <a:pt x="2344365" y="219209"/>
                  </a:lnTo>
                  <a:lnTo>
                    <a:pt x="2305267" y="196561"/>
                  </a:lnTo>
                  <a:lnTo>
                    <a:pt x="2265459" y="175031"/>
                  </a:lnTo>
                  <a:lnTo>
                    <a:pt x="2224961" y="154639"/>
                  </a:lnTo>
                  <a:lnTo>
                    <a:pt x="2183796" y="135408"/>
                  </a:lnTo>
                  <a:lnTo>
                    <a:pt x="2141985" y="117358"/>
                  </a:lnTo>
                  <a:lnTo>
                    <a:pt x="2099550" y="100512"/>
                  </a:lnTo>
                  <a:lnTo>
                    <a:pt x="2056511" y="84890"/>
                  </a:lnTo>
                  <a:lnTo>
                    <a:pt x="2012890" y="70514"/>
                  </a:lnTo>
                  <a:lnTo>
                    <a:pt x="1968709" y="57405"/>
                  </a:lnTo>
                  <a:lnTo>
                    <a:pt x="1923989" y="45586"/>
                  </a:lnTo>
                  <a:lnTo>
                    <a:pt x="1878752" y="35076"/>
                  </a:lnTo>
                  <a:lnTo>
                    <a:pt x="1833018" y="25899"/>
                  </a:lnTo>
                  <a:lnTo>
                    <a:pt x="1786810" y="18074"/>
                  </a:lnTo>
                  <a:lnTo>
                    <a:pt x="1740149" y="11625"/>
                  </a:lnTo>
                  <a:lnTo>
                    <a:pt x="1693055" y="6571"/>
                  </a:lnTo>
                  <a:lnTo>
                    <a:pt x="1645552" y="2934"/>
                  </a:lnTo>
                  <a:lnTo>
                    <a:pt x="1597659" y="737"/>
                  </a:lnTo>
                  <a:lnTo>
                    <a:pt x="154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0228" y="3979012"/>
              <a:ext cx="576926" cy="5769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5671" y="3091542"/>
              <a:ext cx="566057" cy="5660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0795" y="4834391"/>
              <a:ext cx="575808" cy="5758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404271" y="0"/>
              <a:ext cx="2835910" cy="7975600"/>
            </a:xfrm>
            <a:custGeom>
              <a:avLst/>
              <a:gdLst/>
              <a:ahLst/>
              <a:cxnLst/>
              <a:rect l="l" t="t" r="r" b="b"/>
              <a:pathLst>
                <a:path w="2835909" h="7975600">
                  <a:moveTo>
                    <a:pt x="2835728" y="0"/>
                  </a:moveTo>
                  <a:lnTo>
                    <a:pt x="0" y="0"/>
                  </a:lnTo>
                  <a:lnTo>
                    <a:pt x="2175328" y="3492500"/>
                  </a:lnTo>
                  <a:lnTo>
                    <a:pt x="1523843" y="7975600"/>
                  </a:lnTo>
                  <a:lnTo>
                    <a:pt x="2835728" y="7975600"/>
                  </a:lnTo>
                  <a:lnTo>
                    <a:pt x="2835728" y="0"/>
                  </a:lnTo>
                  <a:close/>
                </a:path>
              </a:pathLst>
            </a:custGeom>
            <a:solidFill>
              <a:srgbClr val="DAB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300" y="3619500"/>
              <a:ext cx="1700260" cy="9673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57100" y="4990375"/>
              <a:ext cx="351790" cy="231140"/>
            </a:xfrm>
            <a:custGeom>
              <a:avLst/>
              <a:gdLst/>
              <a:ahLst/>
              <a:cxnLst/>
              <a:rect l="l" t="t" r="r" b="b"/>
              <a:pathLst>
                <a:path w="351789" h="231139">
                  <a:moveTo>
                    <a:pt x="250621" y="231140"/>
                  </a:moveTo>
                  <a:lnTo>
                    <a:pt x="226466" y="177647"/>
                  </a:lnTo>
                  <a:lnTo>
                    <a:pt x="211264" y="143967"/>
                  </a:lnTo>
                  <a:lnTo>
                    <a:pt x="168084" y="48310"/>
                  </a:lnTo>
                  <a:lnTo>
                    <a:pt x="168084" y="143967"/>
                  </a:lnTo>
                  <a:lnTo>
                    <a:pt x="81356" y="143967"/>
                  </a:lnTo>
                  <a:lnTo>
                    <a:pt x="124802" y="42811"/>
                  </a:lnTo>
                  <a:lnTo>
                    <a:pt x="168084" y="143967"/>
                  </a:lnTo>
                  <a:lnTo>
                    <a:pt x="168084" y="48310"/>
                  </a:lnTo>
                  <a:lnTo>
                    <a:pt x="156565" y="22783"/>
                  </a:lnTo>
                  <a:lnTo>
                    <a:pt x="146278" y="0"/>
                  </a:lnTo>
                  <a:lnTo>
                    <a:pt x="104013" y="0"/>
                  </a:lnTo>
                  <a:lnTo>
                    <a:pt x="0" y="231140"/>
                  </a:lnTo>
                  <a:lnTo>
                    <a:pt x="43916" y="231140"/>
                  </a:lnTo>
                  <a:lnTo>
                    <a:pt x="66890" y="177647"/>
                  </a:lnTo>
                  <a:lnTo>
                    <a:pt x="182486" y="177647"/>
                  </a:lnTo>
                  <a:lnTo>
                    <a:pt x="205384" y="231140"/>
                  </a:lnTo>
                  <a:lnTo>
                    <a:pt x="250621" y="231140"/>
                  </a:lnTo>
                  <a:close/>
                </a:path>
                <a:path w="351789" h="231139">
                  <a:moveTo>
                    <a:pt x="351320" y="121831"/>
                  </a:moveTo>
                  <a:lnTo>
                    <a:pt x="260197" y="121831"/>
                  </a:lnTo>
                  <a:lnTo>
                    <a:pt x="260197" y="156845"/>
                  </a:lnTo>
                  <a:lnTo>
                    <a:pt x="351320" y="156845"/>
                  </a:lnTo>
                  <a:lnTo>
                    <a:pt x="351320" y="1218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2869" y="4987074"/>
              <a:ext cx="184485" cy="2377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52438" y="4966588"/>
              <a:ext cx="355600" cy="305435"/>
            </a:xfrm>
            <a:custGeom>
              <a:avLst/>
              <a:gdLst/>
              <a:ahLst/>
              <a:cxnLst/>
              <a:rect l="l" t="t" r="r" b="b"/>
              <a:pathLst>
                <a:path w="355600" h="305435">
                  <a:moveTo>
                    <a:pt x="53492" y="231482"/>
                  </a:moveTo>
                  <a:lnTo>
                    <a:pt x="53416" y="221361"/>
                  </a:lnTo>
                  <a:lnTo>
                    <a:pt x="51015" y="215087"/>
                  </a:lnTo>
                  <a:lnTo>
                    <a:pt x="41109" y="204952"/>
                  </a:lnTo>
                  <a:lnTo>
                    <a:pt x="34671" y="202425"/>
                  </a:lnTo>
                  <a:lnTo>
                    <a:pt x="19253" y="202425"/>
                  </a:lnTo>
                  <a:lnTo>
                    <a:pt x="12928" y="204889"/>
                  </a:lnTo>
                  <a:lnTo>
                    <a:pt x="2578" y="214807"/>
                  </a:lnTo>
                  <a:lnTo>
                    <a:pt x="0" y="221361"/>
                  </a:lnTo>
                  <a:lnTo>
                    <a:pt x="0" y="237871"/>
                  </a:lnTo>
                  <a:lnTo>
                    <a:pt x="2578" y="244424"/>
                  </a:lnTo>
                  <a:lnTo>
                    <a:pt x="12928" y="253885"/>
                  </a:lnTo>
                  <a:lnTo>
                    <a:pt x="15201" y="254698"/>
                  </a:lnTo>
                  <a:lnTo>
                    <a:pt x="2311" y="305117"/>
                  </a:lnTo>
                  <a:lnTo>
                    <a:pt x="28727" y="305117"/>
                  </a:lnTo>
                  <a:lnTo>
                    <a:pt x="45897" y="258229"/>
                  </a:lnTo>
                  <a:lnTo>
                    <a:pt x="46672" y="256235"/>
                  </a:lnTo>
                  <a:lnTo>
                    <a:pt x="53492" y="231914"/>
                  </a:lnTo>
                  <a:lnTo>
                    <a:pt x="53492" y="231482"/>
                  </a:lnTo>
                  <a:close/>
                </a:path>
                <a:path w="355600" h="305435">
                  <a:moveTo>
                    <a:pt x="290576" y="17183"/>
                  </a:moveTo>
                  <a:lnTo>
                    <a:pt x="286169" y="13868"/>
                  </a:lnTo>
                  <a:lnTo>
                    <a:pt x="280720" y="11455"/>
                  </a:lnTo>
                  <a:lnTo>
                    <a:pt x="267728" y="8369"/>
                  </a:lnTo>
                  <a:lnTo>
                    <a:pt x="260845" y="7607"/>
                  </a:lnTo>
                  <a:lnTo>
                    <a:pt x="253580" y="7607"/>
                  </a:lnTo>
                  <a:lnTo>
                    <a:pt x="215912" y="16979"/>
                  </a:lnTo>
                  <a:lnTo>
                    <a:pt x="191541" y="55702"/>
                  </a:lnTo>
                  <a:lnTo>
                    <a:pt x="190525" y="69024"/>
                  </a:lnTo>
                  <a:lnTo>
                    <a:pt x="190525" y="79908"/>
                  </a:lnTo>
                  <a:lnTo>
                    <a:pt x="161467" y="79908"/>
                  </a:lnTo>
                  <a:lnTo>
                    <a:pt x="161467" y="112941"/>
                  </a:lnTo>
                  <a:lnTo>
                    <a:pt x="190525" y="112941"/>
                  </a:lnTo>
                  <a:lnTo>
                    <a:pt x="190525" y="254927"/>
                  </a:lnTo>
                  <a:lnTo>
                    <a:pt x="231470" y="254927"/>
                  </a:lnTo>
                  <a:lnTo>
                    <a:pt x="231470" y="112941"/>
                  </a:lnTo>
                  <a:lnTo>
                    <a:pt x="279019" y="112941"/>
                  </a:lnTo>
                  <a:lnTo>
                    <a:pt x="279019" y="79908"/>
                  </a:lnTo>
                  <a:lnTo>
                    <a:pt x="230479" y="79908"/>
                  </a:lnTo>
                  <a:lnTo>
                    <a:pt x="230479" y="59766"/>
                  </a:lnTo>
                  <a:lnTo>
                    <a:pt x="232676" y="52793"/>
                  </a:lnTo>
                  <a:lnTo>
                    <a:pt x="241490" y="43319"/>
                  </a:lnTo>
                  <a:lnTo>
                    <a:pt x="247980" y="40957"/>
                  </a:lnTo>
                  <a:lnTo>
                    <a:pt x="260743" y="40957"/>
                  </a:lnTo>
                  <a:lnTo>
                    <a:pt x="264807" y="41617"/>
                  </a:lnTo>
                  <a:lnTo>
                    <a:pt x="272745" y="44259"/>
                  </a:lnTo>
                  <a:lnTo>
                    <a:pt x="276148" y="45910"/>
                  </a:lnTo>
                  <a:lnTo>
                    <a:pt x="279019" y="47891"/>
                  </a:lnTo>
                  <a:lnTo>
                    <a:pt x="281622" y="40957"/>
                  </a:lnTo>
                  <a:lnTo>
                    <a:pt x="290576" y="17183"/>
                  </a:lnTo>
                  <a:close/>
                </a:path>
                <a:path w="355600" h="305435">
                  <a:moveTo>
                    <a:pt x="349351" y="78600"/>
                  </a:moveTo>
                  <a:lnTo>
                    <a:pt x="308406" y="78600"/>
                  </a:lnTo>
                  <a:lnTo>
                    <a:pt x="308406" y="254927"/>
                  </a:lnTo>
                  <a:lnTo>
                    <a:pt x="349351" y="254927"/>
                  </a:lnTo>
                  <a:lnTo>
                    <a:pt x="349351" y="78600"/>
                  </a:lnTo>
                  <a:close/>
                </a:path>
                <a:path w="355600" h="305435">
                  <a:moveTo>
                    <a:pt x="355295" y="17068"/>
                  </a:moveTo>
                  <a:lnTo>
                    <a:pt x="352818" y="11290"/>
                  </a:lnTo>
                  <a:lnTo>
                    <a:pt x="342900" y="2260"/>
                  </a:lnTo>
                  <a:lnTo>
                    <a:pt x="336588" y="0"/>
                  </a:lnTo>
                  <a:lnTo>
                    <a:pt x="321170" y="0"/>
                  </a:lnTo>
                  <a:lnTo>
                    <a:pt x="314845" y="2438"/>
                  </a:lnTo>
                  <a:lnTo>
                    <a:pt x="304927" y="12115"/>
                  </a:lnTo>
                  <a:lnTo>
                    <a:pt x="302463" y="17843"/>
                  </a:lnTo>
                  <a:lnTo>
                    <a:pt x="302463" y="31496"/>
                  </a:lnTo>
                  <a:lnTo>
                    <a:pt x="304927" y="37439"/>
                  </a:lnTo>
                  <a:lnTo>
                    <a:pt x="314845" y="47117"/>
                  </a:lnTo>
                  <a:lnTo>
                    <a:pt x="321170" y="49542"/>
                  </a:lnTo>
                  <a:lnTo>
                    <a:pt x="336791" y="49542"/>
                  </a:lnTo>
                  <a:lnTo>
                    <a:pt x="343192" y="47053"/>
                  </a:lnTo>
                  <a:lnTo>
                    <a:pt x="352856" y="37147"/>
                  </a:lnTo>
                  <a:lnTo>
                    <a:pt x="355295" y="31153"/>
                  </a:lnTo>
                  <a:lnTo>
                    <a:pt x="355295" y="17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6275" y="5006215"/>
              <a:ext cx="414392" cy="2176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72362" y="4974196"/>
              <a:ext cx="187883" cy="2473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9868" y="5042870"/>
              <a:ext cx="187883" cy="1809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2847" y="5042870"/>
              <a:ext cx="187883" cy="1809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0681" y="5042872"/>
              <a:ext cx="101371" cy="17863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962522" y="5169010"/>
              <a:ext cx="53975" cy="102870"/>
            </a:xfrm>
            <a:custGeom>
              <a:avLst/>
              <a:gdLst/>
              <a:ahLst/>
              <a:cxnLst/>
              <a:rect l="l" t="t" r="r" b="b"/>
              <a:pathLst>
                <a:path w="53975" h="102870">
                  <a:moveTo>
                    <a:pt x="15198" y="52274"/>
                  </a:moveTo>
                  <a:lnTo>
                    <a:pt x="2311" y="102692"/>
                  </a:lnTo>
                  <a:lnTo>
                    <a:pt x="28727" y="102692"/>
                  </a:lnTo>
                  <a:lnTo>
                    <a:pt x="45897" y="55803"/>
                  </a:lnTo>
                  <a:lnTo>
                    <a:pt x="46677" y="53809"/>
                  </a:lnTo>
                  <a:lnTo>
                    <a:pt x="19481" y="53809"/>
                  </a:lnTo>
                  <a:lnTo>
                    <a:pt x="15198" y="52274"/>
                  </a:lnTo>
                  <a:close/>
                </a:path>
                <a:path w="53975" h="102870">
                  <a:moveTo>
                    <a:pt x="21132" y="29057"/>
                  </a:moveTo>
                  <a:lnTo>
                    <a:pt x="15198" y="52274"/>
                  </a:lnTo>
                  <a:lnTo>
                    <a:pt x="19481" y="53809"/>
                  </a:lnTo>
                  <a:lnTo>
                    <a:pt x="27406" y="53809"/>
                  </a:lnTo>
                  <a:lnTo>
                    <a:pt x="21132" y="29057"/>
                  </a:lnTo>
                  <a:close/>
                </a:path>
                <a:path w="53975" h="102870">
                  <a:moveTo>
                    <a:pt x="53492" y="29057"/>
                  </a:moveTo>
                  <a:lnTo>
                    <a:pt x="21132" y="29057"/>
                  </a:lnTo>
                  <a:lnTo>
                    <a:pt x="27406" y="53809"/>
                  </a:lnTo>
                  <a:lnTo>
                    <a:pt x="46677" y="53809"/>
                  </a:lnTo>
                  <a:lnTo>
                    <a:pt x="47879" y="50736"/>
                  </a:lnTo>
                  <a:lnTo>
                    <a:pt x="53492" y="29489"/>
                  </a:lnTo>
                  <a:lnTo>
                    <a:pt x="53492" y="29057"/>
                  </a:lnTo>
                  <a:close/>
                </a:path>
                <a:path w="53975" h="102870">
                  <a:moveTo>
                    <a:pt x="34671" y="0"/>
                  </a:moveTo>
                  <a:lnTo>
                    <a:pt x="19253" y="0"/>
                  </a:lnTo>
                  <a:lnTo>
                    <a:pt x="12928" y="2463"/>
                  </a:lnTo>
                  <a:lnTo>
                    <a:pt x="2578" y="12382"/>
                  </a:lnTo>
                  <a:lnTo>
                    <a:pt x="0" y="18935"/>
                  </a:lnTo>
                  <a:lnTo>
                    <a:pt x="0" y="35445"/>
                  </a:lnTo>
                  <a:lnTo>
                    <a:pt x="2578" y="41998"/>
                  </a:lnTo>
                  <a:lnTo>
                    <a:pt x="12928" y="51460"/>
                  </a:lnTo>
                  <a:lnTo>
                    <a:pt x="15198" y="52274"/>
                  </a:lnTo>
                  <a:lnTo>
                    <a:pt x="21132" y="29057"/>
                  </a:lnTo>
                  <a:lnTo>
                    <a:pt x="53492" y="29057"/>
                  </a:lnTo>
                  <a:lnTo>
                    <a:pt x="53410" y="18935"/>
                  </a:lnTo>
                  <a:lnTo>
                    <a:pt x="51015" y="12661"/>
                  </a:lnTo>
                  <a:lnTo>
                    <a:pt x="41109" y="2527"/>
                  </a:lnTo>
                  <a:lnTo>
                    <a:pt x="346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31910" y="4987065"/>
              <a:ext cx="184581" cy="2377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55453" y="4976497"/>
              <a:ext cx="173354" cy="2450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68761" y="5042872"/>
              <a:ext cx="160147" cy="1809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61603" y="5006215"/>
              <a:ext cx="296180" cy="2176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92127" y="5042872"/>
              <a:ext cx="101371" cy="17863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223222" y="4966588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40" h="255270">
                  <a:moveTo>
                    <a:pt x="46888" y="78600"/>
                  </a:moveTo>
                  <a:lnTo>
                    <a:pt x="5943" y="78600"/>
                  </a:lnTo>
                  <a:lnTo>
                    <a:pt x="5943" y="254927"/>
                  </a:lnTo>
                  <a:lnTo>
                    <a:pt x="46888" y="254927"/>
                  </a:lnTo>
                  <a:lnTo>
                    <a:pt x="46888" y="78600"/>
                  </a:lnTo>
                  <a:close/>
                </a:path>
                <a:path w="53340" h="255270">
                  <a:moveTo>
                    <a:pt x="34112" y="0"/>
                  </a:moveTo>
                  <a:lnTo>
                    <a:pt x="18707" y="0"/>
                  </a:lnTo>
                  <a:lnTo>
                    <a:pt x="12382" y="2438"/>
                  </a:lnTo>
                  <a:lnTo>
                    <a:pt x="2476" y="12115"/>
                  </a:lnTo>
                  <a:lnTo>
                    <a:pt x="0" y="17843"/>
                  </a:lnTo>
                  <a:lnTo>
                    <a:pt x="0" y="31496"/>
                  </a:lnTo>
                  <a:lnTo>
                    <a:pt x="2476" y="37439"/>
                  </a:lnTo>
                  <a:lnTo>
                    <a:pt x="12382" y="47117"/>
                  </a:lnTo>
                  <a:lnTo>
                    <a:pt x="18707" y="49542"/>
                  </a:lnTo>
                  <a:lnTo>
                    <a:pt x="34340" y="49542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31" y="31153"/>
                  </a:lnTo>
                  <a:lnTo>
                    <a:pt x="52831" y="17068"/>
                  </a:lnTo>
                  <a:lnTo>
                    <a:pt x="50355" y="11290"/>
                  </a:lnTo>
                  <a:lnTo>
                    <a:pt x="40449" y="2260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19345" y="4990371"/>
              <a:ext cx="205054" cy="2311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69073" y="5042861"/>
              <a:ext cx="189534" cy="2450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70299" y="5042872"/>
              <a:ext cx="160147" cy="18094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00208" y="5042872"/>
              <a:ext cx="160147" cy="18094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13516" y="5042872"/>
              <a:ext cx="101371" cy="17863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5359" y="5169010"/>
              <a:ext cx="53975" cy="102870"/>
            </a:xfrm>
            <a:custGeom>
              <a:avLst/>
              <a:gdLst/>
              <a:ahLst/>
              <a:cxnLst/>
              <a:rect l="l" t="t" r="r" b="b"/>
              <a:pathLst>
                <a:path w="53975" h="102870">
                  <a:moveTo>
                    <a:pt x="15198" y="52274"/>
                  </a:moveTo>
                  <a:lnTo>
                    <a:pt x="2311" y="102692"/>
                  </a:lnTo>
                  <a:lnTo>
                    <a:pt x="28727" y="102692"/>
                  </a:lnTo>
                  <a:lnTo>
                    <a:pt x="45897" y="55803"/>
                  </a:lnTo>
                  <a:lnTo>
                    <a:pt x="46677" y="53809"/>
                  </a:lnTo>
                  <a:lnTo>
                    <a:pt x="19481" y="53809"/>
                  </a:lnTo>
                  <a:lnTo>
                    <a:pt x="15198" y="52274"/>
                  </a:lnTo>
                  <a:close/>
                </a:path>
                <a:path w="53975" h="102870">
                  <a:moveTo>
                    <a:pt x="21132" y="29057"/>
                  </a:moveTo>
                  <a:lnTo>
                    <a:pt x="15198" y="52274"/>
                  </a:lnTo>
                  <a:lnTo>
                    <a:pt x="19481" y="53809"/>
                  </a:lnTo>
                  <a:lnTo>
                    <a:pt x="27406" y="53809"/>
                  </a:lnTo>
                  <a:lnTo>
                    <a:pt x="21132" y="29057"/>
                  </a:lnTo>
                  <a:close/>
                </a:path>
                <a:path w="53975" h="102870">
                  <a:moveTo>
                    <a:pt x="53492" y="29057"/>
                  </a:moveTo>
                  <a:lnTo>
                    <a:pt x="21132" y="29057"/>
                  </a:lnTo>
                  <a:lnTo>
                    <a:pt x="27406" y="53809"/>
                  </a:lnTo>
                  <a:lnTo>
                    <a:pt x="46677" y="53809"/>
                  </a:lnTo>
                  <a:lnTo>
                    <a:pt x="47879" y="50736"/>
                  </a:lnTo>
                  <a:lnTo>
                    <a:pt x="53492" y="29489"/>
                  </a:lnTo>
                  <a:lnTo>
                    <a:pt x="53492" y="29057"/>
                  </a:lnTo>
                  <a:close/>
                </a:path>
                <a:path w="53975" h="102870">
                  <a:moveTo>
                    <a:pt x="34671" y="0"/>
                  </a:moveTo>
                  <a:lnTo>
                    <a:pt x="19253" y="0"/>
                  </a:lnTo>
                  <a:lnTo>
                    <a:pt x="12928" y="2463"/>
                  </a:lnTo>
                  <a:lnTo>
                    <a:pt x="2578" y="12382"/>
                  </a:lnTo>
                  <a:lnTo>
                    <a:pt x="0" y="18935"/>
                  </a:lnTo>
                  <a:lnTo>
                    <a:pt x="0" y="35445"/>
                  </a:lnTo>
                  <a:lnTo>
                    <a:pt x="2578" y="41998"/>
                  </a:lnTo>
                  <a:lnTo>
                    <a:pt x="12928" y="51460"/>
                  </a:lnTo>
                  <a:lnTo>
                    <a:pt x="15198" y="52274"/>
                  </a:lnTo>
                  <a:lnTo>
                    <a:pt x="21132" y="29057"/>
                  </a:lnTo>
                  <a:lnTo>
                    <a:pt x="53492" y="29057"/>
                  </a:lnTo>
                  <a:lnTo>
                    <a:pt x="53410" y="18935"/>
                  </a:lnTo>
                  <a:lnTo>
                    <a:pt x="51015" y="12661"/>
                  </a:lnTo>
                  <a:lnTo>
                    <a:pt x="41109" y="2527"/>
                  </a:lnTo>
                  <a:lnTo>
                    <a:pt x="346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05737" y="5042870"/>
              <a:ext cx="187883" cy="18094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33568" y="5042870"/>
              <a:ext cx="186893" cy="2426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060084" y="5042870"/>
              <a:ext cx="186893" cy="24269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269101" y="5169016"/>
              <a:ext cx="54610" cy="55244"/>
            </a:xfrm>
            <a:custGeom>
              <a:avLst/>
              <a:gdLst/>
              <a:ahLst/>
              <a:cxnLst/>
              <a:rect l="l" t="t" r="r" b="b"/>
              <a:pathLst>
                <a:path w="54609" h="55245">
                  <a:moveTo>
                    <a:pt x="34671" y="0"/>
                  </a:moveTo>
                  <a:lnTo>
                    <a:pt x="19697" y="0"/>
                  </a:lnTo>
                  <a:lnTo>
                    <a:pt x="13208" y="2463"/>
                  </a:lnTo>
                  <a:lnTo>
                    <a:pt x="2641" y="12369"/>
                  </a:lnTo>
                  <a:lnTo>
                    <a:pt x="0" y="18935"/>
                  </a:lnTo>
                  <a:lnTo>
                    <a:pt x="0" y="35217"/>
                  </a:lnTo>
                  <a:lnTo>
                    <a:pt x="2641" y="41871"/>
                  </a:lnTo>
                  <a:lnTo>
                    <a:pt x="13208" y="52222"/>
                  </a:lnTo>
                  <a:lnTo>
                    <a:pt x="19697" y="54800"/>
                  </a:lnTo>
                  <a:lnTo>
                    <a:pt x="27406" y="54800"/>
                  </a:lnTo>
                  <a:lnTo>
                    <a:pt x="34671" y="54800"/>
                  </a:lnTo>
                  <a:lnTo>
                    <a:pt x="40944" y="52222"/>
                  </a:lnTo>
                  <a:lnTo>
                    <a:pt x="51511" y="41871"/>
                  </a:lnTo>
                  <a:lnTo>
                    <a:pt x="54152" y="35217"/>
                  </a:lnTo>
                  <a:lnTo>
                    <a:pt x="54152" y="18935"/>
                  </a:lnTo>
                  <a:lnTo>
                    <a:pt x="51511" y="12369"/>
                  </a:lnTo>
                  <a:lnTo>
                    <a:pt x="40944" y="2463"/>
                  </a:lnTo>
                  <a:lnTo>
                    <a:pt x="346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439143" y="4987065"/>
              <a:ext cx="184581" cy="2377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666325" y="4990366"/>
              <a:ext cx="205054" cy="23113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917603" y="4990363"/>
              <a:ext cx="43180" cy="231140"/>
            </a:xfrm>
            <a:custGeom>
              <a:avLst/>
              <a:gdLst/>
              <a:ahLst/>
              <a:cxnLst/>
              <a:rect l="l" t="t" r="r" b="b"/>
              <a:pathLst>
                <a:path w="43179" h="231139">
                  <a:moveTo>
                    <a:pt x="42925" y="0"/>
                  </a:moveTo>
                  <a:lnTo>
                    <a:pt x="0" y="0"/>
                  </a:lnTo>
                  <a:lnTo>
                    <a:pt x="0" y="231139"/>
                  </a:lnTo>
                  <a:lnTo>
                    <a:pt x="42925" y="231139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110426" y="4976499"/>
              <a:ext cx="186893" cy="2473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21753" y="5042872"/>
              <a:ext cx="160147" cy="18094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535056" y="5042867"/>
              <a:ext cx="173354" cy="1786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61249" y="4976502"/>
              <a:ext cx="253251" cy="2952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54461" y="5386609"/>
              <a:ext cx="148920" cy="23444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47295" y="5439115"/>
              <a:ext cx="160146" cy="1809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054661" y="5362841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70">
                  <a:moveTo>
                    <a:pt x="46888" y="78587"/>
                  </a:moveTo>
                  <a:lnTo>
                    <a:pt x="5943" y="78587"/>
                  </a:lnTo>
                  <a:lnTo>
                    <a:pt x="5943" y="254914"/>
                  </a:lnTo>
                  <a:lnTo>
                    <a:pt x="46888" y="254914"/>
                  </a:lnTo>
                  <a:lnTo>
                    <a:pt x="46888" y="78587"/>
                  </a:lnTo>
                  <a:close/>
                </a:path>
                <a:path w="53339" h="255270">
                  <a:moveTo>
                    <a:pt x="34124" y="0"/>
                  </a:moveTo>
                  <a:lnTo>
                    <a:pt x="18707" y="0"/>
                  </a:lnTo>
                  <a:lnTo>
                    <a:pt x="12382" y="2425"/>
                  </a:lnTo>
                  <a:lnTo>
                    <a:pt x="2476" y="12115"/>
                  </a:lnTo>
                  <a:lnTo>
                    <a:pt x="0" y="17830"/>
                  </a:lnTo>
                  <a:lnTo>
                    <a:pt x="0" y="31483"/>
                  </a:lnTo>
                  <a:lnTo>
                    <a:pt x="2476" y="37426"/>
                  </a:lnTo>
                  <a:lnTo>
                    <a:pt x="12382" y="47104"/>
                  </a:lnTo>
                  <a:lnTo>
                    <a:pt x="18707" y="49530"/>
                  </a:lnTo>
                  <a:lnTo>
                    <a:pt x="34340" y="49530"/>
                  </a:lnTo>
                  <a:lnTo>
                    <a:pt x="40728" y="47053"/>
                  </a:lnTo>
                  <a:lnTo>
                    <a:pt x="50406" y="37134"/>
                  </a:lnTo>
                  <a:lnTo>
                    <a:pt x="52831" y="31153"/>
                  </a:lnTo>
                  <a:lnTo>
                    <a:pt x="52831" y="17056"/>
                  </a:lnTo>
                  <a:lnTo>
                    <a:pt x="50355" y="11277"/>
                  </a:lnTo>
                  <a:lnTo>
                    <a:pt x="40449" y="2247"/>
                  </a:lnTo>
                  <a:lnTo>
                    <a:pt x="34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56023" y="5439112"/>
              <a:ext cx="186893" cy="24269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80557" y="5441434"/>
              <a:ext cx="172364" cy="17862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07411" y="5439115"/>
              <a:ext cx="101371" cy="17863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729252" y="5565253"/>
              <a:ext cx="53975" cy="102870"/>
            </a:xfrm>
            <a:custGeom>
              <a:avLst/>
              <a:gdLst/>
              <a:ahLst/>
              <a:cxnLst/>
              <a:rect l="l" t="t" r="r" b="b"/>
              <a:pathLst>
                <a:path w="53975" h="102870">
                  <a:moveTo>
                    <a:pt x="15198" y="52274"/>
                  </a:moveTo>
                  <a:lnTo>
                    <a:pt x="2311" y="102692"/>
                  </a:lnTo>
                  <a:lnTo>
                    <a:pt x="28727" y="102692"/>
                  </a:lnTo>
                  <a:lnTo>
                    <a:pt x="45897" y="55803"/>
                  </a:lnTo>
                  <a:lnTo>
                    <a:pt x="46677" y="53809"/>
                  </a:lnTo>
                  <a:lnTo>
                    <a:pt x="19481" y="53809"/>
                  </a:lnTo>
                  <a:lnTo>
                    <a:pt x="15198" y="52274"/>
                  </a:lnTo>
                  <a:close/>
                </a:path>
                <a:path w="53975" h="102870">
                  <a:moveTo>
                    <a:pt x="21132" y="29057"/>
                  </a:moveTo>
                  <a:lnTo>
                    <a:pt x="15198" y="52274"/>
                  </a:lnTo>
                  <a:lnTo>
                    <a:pt x="19481" y="53809"/>
                  </a:lnTo>
                  <a:lnTo>
                    <a:pt x="27406" y="53809"/>
                  </a:lnTo>
                  <a:lnTo>
                    <a:pt x="21132" y="29057"/>
                  </a:lnTo>
                  <a:close/>
                </a:path>
                <a:path w="53975" h="102870">
                  <a:moveTo>
                    <a:pt x="53492" y="29057"/>
                  </a:moveTo>
                  <a:lnTo>
                    <a:pt x="21132" y="29057"/>
                  </a:lnTo>
                  <a:lnTo>
                    <a:pt x="27406" y="53809"/>
                  </a:lnTo>
                  <a:lnTo>
                    <a:pt x="46677" y="53809"/>
                  </a:lnTo>
                  <a:lnTo>
                    <a:pt x="47879" y="50736"/>
                  </a:lnTo>
                  <a:lnTo>
                    <a:pt x="53492" y="29489"/>
                  </a:lnTo>
                  <a:lnTo>
                    <a:pt x="53492" y="29057"/>
                  </a:lnTo>
                  <a:close/>
                </a:path>
                <a:path w="53975" h="102870">
                  <a:moveTo>
                    <a:pt x="34671" y="0"/>
                  </a:moveTo>
                  <a:lnTo>
                    <a:pt x="19253" y="0"/>
                  </a:lnTo>
                  <a:lnTo>
                    <a:pt x="12928" y="2463"/>
                  </a:lnTo>
                  <a:lnTo>
                    <a:pt x="2578" y="12382"/>
                  </a:lnTo>
                  <a:lnTo>
                    <a:pt x="0" y="18935"/>
                  </a:lnTo>
                  <a:lnTo>
                    <a:pt x="0" y="35445"/>
                  </a:lnTo>
                  <a:lnTo>
                    <a:pt x="2578" y="41998"/>
                  </a:lnTo>
                  <a:lnTo>
                    <a:pt x="12928" y="51460"/>
                  </a:lnTo>
                  <a:lnTo>
                    <a:pt x="15198" y="52274"/>
                  </a:lnTo>
                  <a:lnTo>
                    <a:pt x="21132" y="29057"/>
                  </a:lnTo>
                  <a:lnTo>
                    <a:pt x="53492" y="29057"/>
                  </a:lnTo>
                  <a:lnTo>
                    <a:pt x="53410" y="18935"/>
                  </a:lnTo>
                  <a:lnTo>
                    <a:pt x="51015" y="12661"/>
                  </a:lnTo>
                  <a:lnTo>
                    <a:pt x="41109" y="2527"/>
                  </a:lnTo>
                  <a:lnTo>
                    <a:pt x="346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18116" y="5362840"/>
              <a:ext cx="1644388" cy="32127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605761" y="5508447"/>
              <a:ext cx="91440" cy="35560"/>
            </a:xfrm>
            <a:custGeom>
              <a:avLst/>
              <a:gdLst/>
              <a:ahLst/>
              <a:cxnLst/>
              <a:rect l="l" t="t" r="r" b="b"/>
              <a:pathLst>
                <a:path w="91440" h="35560">
                  <a:moveTo>
                    <a:pt x="91135" y="0"/>
                  </a:moveTo>
                  <a:lnTo>
                    <a:pt x="0" y="0"/>
                  </a:lnTo>
                  <a:lnTo>
                    <a:pt x="0" y="35013"/>
                  </a:lnTo>
                  <a:lnTo>
                    <a:pt x="91135" y="35013"/>
                  </a:lnTo>
                  <a:lnTo>
                    <a:pt x="911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806513" y="5386609"/>
              <a:ext cx="178307" cy="23444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12890" y="5383311"/>
              <a:ext cx="389301" cy="23774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426954" y="5383314"/>
              <a:ext cx="301797" cy="2377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4746" y="5383316"/>
              <a:ext cx="184485" cy="23773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675604" y="3279038"/>
              <a:ext cx="152400" cy="148590"/>
            </a:xfrm>
            <a:custGeom>
              <a:avLst/>
              <a:gdLst/>
              <a:ahLst/>
              <a:cxnLst/>
              <a:rect l="l" t="t" r="r" b="b"/>
              <a:pathLst>
                <a:path w="152400" h="148589">
                  <a:moveTo>
                    <a:pt x="152222" y="57785"/>
                  </a:moveTo>
                  <a:lnTo>
                    <a:pt x="93776" y="57785"/>
                  </a:lnTo>
                  <a:lnTo>
                    <a:pt x="93776" y="0"/>
                  </a:lnTo>
                  <a:lnTo>
                    <a:pt x="58775" y="0"/>
                  </a:lnTo>
                  <a:lnTo>
                    <a:pt x="58775" y="57785"/>
                  </a:lnTo>
                  <a:lnTo>
                    <a:pt x="0" y="57785"/>
                  </a:lnTo>
                  <a:lnTo>
                    <a:pt x="0" y="90817"/>
                  </a:lnTo>
                  <a:lnTo>
                    <a:pt x="58775" y="90817"/>
                  </a:lnTo>
                  <a:lnTo>
                    <a:pt x="58775" y="148590"/>
                  </a:lnTo>
                  <a:lnTo>
                    <a:pt x="93776" y="148590"/>
                  </a:lnTo>
                  <a:lnTo>
                    <a:pt x="93776" y="90817"/>
                  </a:lnTo>
                  <a:lnTo>
                    <a:pt x="152222" y="90817"/>
                  </a:lnTo>
                  <a:lnTo>
                    <a:pt x="152222" y="577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857209" y="3234474"/>
              <a:ext cx="293223" cy="23773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86141" y="3234474"/>
              <a:ext cx="1002677" cy="23773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402525" y="3234473"/>
              <a:ext cx="573405" cy="238125"/>
            </a:xfrm>
            <a:custGeom>
              <a:avLst/>
              <a:gdLst/>
              <a:ahLst/>
              <a:cxnLst/>
              <a:rect l="l" t="t" r="r" b="b"/>
              <a:pathLst>
                <a:path w="573404" h="238125">
                  <a:moveTo>
                    <a:pt x="184454" y="117424"/>
                  </a:moveTo>
                  <a:lnTo>
                    <a:pt x="184378" y="109588"/>
                  </a:lnTo>
                  <a:lnTo>
                    <a:pt x="183857" y="96799"/>
                  </a:lnTo>
                  <a:lnTo>
                    <a:pt x="183045" y="90805"/>
                  </a:lnTo>
                  <a:lnTo>
                    <a:pt x="181648" y="80441"/>
                  </a:lnTo>
                  <a:lnTo>
                    <a:pt x="166331" y="39992"/>
                  </a:lnTo>
                  <a:lnTo>
                    <a:pt x="138684" y="13208"/>
                  </a:lnTo>
                  <a:lnTo>
                    <a:pt x="134632" y="11226"/>
                  </a:lnTo>
                  <a:lnTo>
                    <a:pt x="134632" y="80441"/>
                  </a:lnTo>
                  <a:lnTo>
                    <a:pt x="132740" y="86893"/>
                  </a:lnTo>
                  <a:lnTo>
                    <a:pt x="124815" y="99009"/>
                  </a:lnTo>
                  <a:lnTo>
                    <a:pt x="119316" y="103733"/>
                  </a:lnTo>
                  <a:lnTo>
                    <a:pt x="105219" y="110566"/>
                  </a:lnTo>
                  <a:lnTo>
                    <a:pt x="97078" y="112255"/>
                  </a:lnTo>
                  <a:lnTo>
                    <a:pt x="87833" y="112255"/>
                  </a:lnTo>
                  <a:lnTo>
                    <a:pt x="48907" y="95732"/>
                  </a:lnTo>
                  <a:lnTo>
                    <a:pt x="41935" y="72974"/>
                  </a:lnTo>
                  <a:lnTo>
                    <a:pt x="41935" y="64820"/>
                  </a:lnTo>
                  <a:lnTo>
                    <a:pt x="70218" y="35280"/>
                  </a:lnTo>
                  <a:lnTo>
                    <a:pt x="78041" y="33680"/>
                  </a:lnTo>
                  <a:lnTo>
                    <a:pt x="86842" y="33680"/>
                  </a:lnTo>
                  <a:lnTo>
                    <a:pt x="125361" y="47167"/>
                  </a:lnTo>
                  <a:lnTo>
                    <a:pt x="134632" y="80441"/>
                  </a:lnTo>
                  <a:lnTo>
                    <a:pt x="134632" y="11226"/>
                  </a:lnTo>
                  <a:lnTo>
                    <a:pt x="126898" y="7429"/>
                  </a:lnTo>
                  <a:lnTo>
                    <a:pt x="114007" y="3302"/>
                  </a:lnTo>
                  <a:lnTo>
                    <a:pt x="99999" y="825"/>
                  </a:lnTo>
                  <a:lnTo>
                    <a:pt x="84861" y="0"/>
                  </a:lnTo>
                  <a:lnTo>
                    <a:pt x="73253" y="571"/>
                  </a:lnTo>
                  <a:lnTo>
                    <a:pt x="32626" y="14109"/>
                  </a:lnTo>
                  <a:lnTo>
                    <a:pt x="6324" y="43789"/>
                  </a:lnTo>
                  <a:lnTo>
                    <a:pt x="0" y="74625"/>
                  </a:lnTo>
                  <a:lnTo>
                    <a:pt x="660" y="85153"/>
                  </a:lnTo>
                  <a:lnTo>
                    <a:pt x="22999" y="126390"/>
                  </a:lnTo>
                  <a:lnTo>
                    <a:pt x="58242" y="143725"/>
                  </a:lnTo>
                  <a:lnTo>
                    <a:pt x="79578" y="145948"/>
                  </a:lnTo>
                  <a:lnTo>
                    <a:pt x="87985" y="145669"/>
                  </a:lnTo>
                  <a:lnTo>
                    <a:pt x="130200" y="131889"/>
                  </a:lnTo>
                  <a:lnTo>
                    <a:pt x="141655" y="121602"/>
                  </a:lnTo>
                  <a:lnTo>
                    <a:pt x="141617" y="122796"/>
                  </a:lnTo>
                  <a:lnTo>
                    <a:pt x="130797" y="170256"/>
                  </a:lnTo>
                  <a:lnTo>
                    <a:pt x="99771" y="196430"/>
                  </a:lnTo>
                  <a:lnTo>
                    <a:pt x="70662" y="201422"/>
                  </a:lnTo>
                  <a:lnTo>
                    <a:pt x="62293" y="201422"/>
                  </a:lnTo>
                  <a:lnTo>
                    <a:pt x="54432" y="200596"/>
                  </a:lnTo>
                  <a:lnTo>
                    <a:pt x="39674" y="197294"/>
                  </a:lnTo>
                  <a:lnTo>
                    <a:pt x="32804" y="194475"/>
                  </a:lnTo>
                  <a:lnTo>
                    <a:pt x="26416" y="190525"/>
                  </a:lnTo>
                  <a:lnTo>
                    <a:pt x="10236" y="223215"/>
                  </a:lnTo>
                  <a:lnTo>
                    <a:pt x="46291" y="235699"/>
                  </a:lnTo>
                  <a:lnTo>
                    <a:pt x="70993" y="237731"/>
                  </a:lnTo>
                  <a:lnTo>
                    <a:pt x="87464" y="236855"/>
                  </a:lnTo>
                  <a:lnTo>
                    <a:pt x="130429" y="223532"/>
                  </a:lnTo>
                  <a:lnTo>
                    <a:pt x="156895" y="201422"/>
                  </a:lnTo>
                  <a:lnTo>
                    <a:pt x="162344" y="194818"/>
                  </a:lnTo>
                  <a:lnTo>
                    <a:pt x="170218" y="181940"/>
                  </a:lnTo>
                  <a:lnTo>
                    <a:pt x="176504" y="167462"/>
                  </a:lnTo>
                  <a:lnTo>
                    <a:pt x="181000" y="151396"/>
                  </a:lnTo>
                  <a:lnTo>
                    <a:pt x="183692" y="133769"/>
                  </a:lnTo>
                  <a:lnTo>
                    <a:pt x="184454" y="117424"/>
                  </a:lnTo>
                  <a:close/>
                </a:path>
                <a:path w="573404" h="238125">
                  <a:moveTo>
                    <a:pt x="381711" y="163449"/>
                  </a:moveTo>
                  <a:lnTo>
                    <a:pt x="366623" y="119392"/>
                  </a:lnTo>
                  <a:lnTo>
                    <a:pt x="330022" y="97891"/>
                  </a:lnTo>
                  <a:lnTo>
                    <a:pt x="285623" y="92786"/>
                  </a:lnTo>
                  <a:lnTo>
                    <a:pt x="263791" y="92786"/>
                  </a:lnTo>
                  <a:lnTo>
                    <a:pt x="268820" y="39624"/>
                  </a:lnTo>
                  <a:lnTo>
                    <a:pt x="368173" y="39624"/>
                  </a:lnTo>
                  <a:lnTo>
                    <a:pt x="368173" y="19151"/>
                  </a:lnTo>
                  <a:lnTo>
                    <a:pt x="368173" y="3302"/>
                  </a:lnTo>
                  <a:lnTo>
                    <a:pt x="232460" y="3302"/>
                  </a:lnTo>
                  <a:lnTo>
                    <a:pt x="220573" y="128778"/>
                  </a:lnTo>
                  <a:lnTo>
                    <a:pt x="276047" y="128778"/>
                  </a:lnTo>
                  <a:lnTo>
                    <a:pt x="287578" y="129057"/>
                  </a:lnTo>
                  <a:lnTo>
                    <a:pt x="329425" y="140449"/>
                  </a:lnTo>
                  <a:lnTo>
                    <a:pt x="338785" y="157835"/>
                  </a:lnTo>
                  <a:lnTo>
                    <a:pt x="338785" y="165100"/>
                  </a:lnTo>
                  <a:lnTo>
                    <a:pt x="309892" y="198081"/>
                  </a:lnTo>
                  <a:lnTo>
                    <a:pt x="289255" y="200431"/>
                  </a:lnTo>
                  <a:lnTo>
                    <a:pt x="279755" y="200037"/>
                  </a:lnTo>
                  <a:lnTo>
                    <a:pt x="235470" y="186893"/>
                  </a:lnTo>
                  <a:lnTo>
                    <a:pt x="221564" y="177660"/>
                  </a:lnTo>
                  <a:lnTo>
                    <a:pt x="203403" y="211010"/>
                  </a:lnTo>
                  <a:lnTo>
                    <a:pt x="242531" y="230809"/>
                  </a:lnTo>
                  <a:lnTo>
                    <a:pt x="289915" y="237744"/>
                  </a:lnTo>
                  <a:lnTo>
                    <a:pt x="305041" y="237096"/>
                  </a:lnTo>
                  <a:lnTo>
                    <a:pt x="351193" y="221970"/>
                  </a:lnTo>
                  <a:lnTo>
                    <a:pt x="376135" y="191808"/>
                  </a:lnTo>
                  <a:lnTo>
                    <a:pt x="381088" y="173316"/>
                  </a:lnTo>
                  <a:lnTo>
                    <a:pt x="381711" y="163449"/>
                  </a:lnTo>
                  <a:close/>
                </a:path>
                <a:path w="573404" h="238125">
                  <a:moveTo>
                    <a:pt x="572897" y="163449"/>
                  </a:moveTo>
                  <a:lnTo>
                    <a:pt x="557809" y="119392"/>
                  </a:lnTo>
                  <a:lnTo>
                    <a:pt x="551446" y="113258"/>
                  </a:lnTo>
                  <a:lnTo>
                    <a:pt x="550862" y="112687"/>
                  </a:lnTo>
                  <a:lnTo>
                    <a:pt x="508101" y="95046"/>
                  </a:lnTo>
                  <a:lnTo>
                    <a:pt x="476808" y="92786"/>
                  </a:lnTo>
                  <a:lnTo>
                    <a:pt x="454977" y="92786"/>
                  </a:lnTo>
                  <a:lnTo>
                    <a:pt x="460019" y="39624"/>
                  </a:lnTo>
                  <a:lnTo>
                    <a:pt x="559358" y="39624"/>
                  </a:lnTo>
                  <a:lnTo>
                    <a:pt x="559358" y="19151"/>
                  </a:lnTo>
                  <a:lnTo>
                    <a:pt x="559358" y="3302"/>
                  </a:lnTo>
                  <a:lnTo>
                    <a:pt x="423646" y="3302"/>
                  </a:lnTo>
                  <a:lnTo>
                    <a:pt x="411759" y="128778"/>
                  </a:lnTo>
                  <a:lnTo>
                    <a:pt x="467233" y="128778"/>
                  </a:lnTo>
                  <a:lnTo>
                    <a:pt x="478764" y="129057"/>
                  </a:lnTo>
                  <a:lnTo>
                    <a:pt x="520611" y="140449"/>
                  </a:lnTo>
                  <a:lnTo>
                    <a:pt x="529971" y="157835"/>
                  </a:lnTo>
                  <a:lnTo>
                    <a:pt x="529971" y="165100"/>
                  </a:lnTo>
                  <a:lnTo>
                    <a:pt x="501078" y="198081"/>
                  </a:lnTo>
                  <a:lnTo>
                    <a:pt x="480441" y="200431"/>
                  </a:lnTo>
                  <a:lnTo>
                    <a:pt x="470941" y="200037"/>
                  </a:lnTo>
                  <a:lnTo>
                    <a:pt x="426669" y="186893"/>
                  </a:lnTo>
                  <a:lnTo>
                    <a:pt x="412750" y="177660"/>
                  </a:lnTo>
                  <a:lnTo>
                    <a:pt x="394589" y="211010"/>
                  </a:lnTo>
                  <a:lnTo>
                    <a:pt x="433717" y="230809"/>
                  </a:lnTo>
                  <a:lnTo>
                    <a:pt x="481101" y="237744"/>
                  </a:lnTo>
                  <a:lnTo>
                    <a:pt x="496227" y="237096"/>
                  </a:lnTo>
                  <a:lnTo>
                    <a:pt x="542378" y="221970"/>
                  </a:lnTo>
                  <a:lnTo>
                    <a:pt x="567334" y="191808"/>
                  </a:lnTo>
                  <a:lnTo>
                    <a:pt x="572287" y="173316"/>
                  </a:lnTo>
                  <a:lnTo>
                    <a:pt x="572897" y="163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996897" y="3234469"/>
              <a:ext cx="394917" cy="23444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767070" y="4179188"/>
              <a:ext cx="53340" cy="255270"/>
            </a:xfrm>
            <a:custGeom>
              <a:avLst/>
              <a:gdLst/>
              <a:ahLst/>
              <a:cxnLst/>
              <a:rect l="l" t="t" r="r" b="b"/>
              <a:pathLst>
                <a:path w="53339" h="255270">
                  <a:moveTo>
                    <a:pt x="46888" y="78600"/>
                  </a:moveTo>
                  <a:lnTo>
                    <a:pt x="5943" y="78600"/>
                  </a:lnTo>
                  <a:lnTo>
                    <a:pt x="5943" y="254927"/>
                  </a:lnTo>
                  <a:lnTo>
                    <a:pt x="46888" y="254927"/>
                  </a:lnTo>
                  <a:lnTo>
                    <a:pt x="46888" y="78600"/>
                  </a:lnTo>
                  <a:close/>
                </a:path>
                <a:path w="53339" h="255270">
                  <a:moveTo>
                    <a:pt x="34112" y="0"/>
                  </a:moveTo>
                  <a:lnTo>
                    <a:pt x="18707" y="0"/>
                  </a:lnTo>
                  <a:lnTo>
                    <a:pt x="12382" y="2438"/>
                  </a:lnTo>
                  <a:lnTo>
                    <a:pt x="2463" y="12115"/>
                  </a:lnTo>
                  <a:lnTo>
                    <a:pt x="0" y="17843"/>
                  </a:lnTo>
                  <a:lnTo>
                    <a:pt x="0" y="31496"/>
                  </a:lnTo>
                  <a:lnTo>
                    <a:pt x="2463" y="37439"/>
                  </a:lnTo>
                  <a:lnTo>
                    <a:pt x="12382" y="47116"/>
                  </a:lnTo>
                  <a:lnTo>
                    <a:pt x="18707" y="49542"/>
                  </a:lnTo>
                  <a:lnTo>
                    <a:pt x="34340" y="49542"/>
                  </a:lnTo>
                  <a:lnTo>
                    <a:pt x="40716" y="47053"/>
                  </a:lnTo>
                  <a:lnTo>
                    <a:pt x="50406" y="37147"/>
                  </a:lnTo>
                  <a:lnTo>
                    <a:pt x="52831" y="31153"/>
                  </a:lnTo>
                  <a:lnTo>
                    <a:pt x="52831" y="17068"/>
                  </a:lnTo>
                  <a:lnTo>
                    <a:pt x="50342" y="11290"/>
                  </a:lnTo>
                  <a:lnTo>
                    <a:pt x="40449" y="2260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68429" y="4255467"/>
              <a:ext cx="173354" cy="17863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070842" y="4186791"/>
              <a:ext cx="315996" cy="24962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13913" y="4189097"/>
              <a:ext cx="2692763" cy="31237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159837" y="4179188"/>
              <a:ext cx="222885" cy="257810"/>
            </a:xfrm>
            <a:custGeom>
              <a:avLst/>
              <a:gdLst/>
              <a:ahLst/>
              <a:cxnLst/>
              <a:rect l="l" t="t" r="r" b="b"/>
              <a:pathLst>
                <a:path w="222884" h="257810">
                  <a:moveTo>
                    <a:pt x="40944" y="9918"/>
                  </a:moveTo>
                  <a:lnTo>
                    <a:pt x="0" y="9918"/>
                  </a:lnTo>
                  <a:lnTo>
                    <a:pt x="0" y="254927"/>
                  </a:lnTo>
                  <a:lnTo>
                    <a:pt x="40944" y="254927"/>
                  </a:lnTo>
                  <a:lnTo>
                    <a:pt x="40944" y="9918"/>
                  </a:lnTo>
                  <a:close/>
                </a:path>
                <a:path w="222884" h="257810">
                  <a:moveTo>
                    <a:pt x="135369" y="221373"/>
                  </a:moveTo>
                  <a:lnTo>
                    <a:pt x="132727" y="214807"/>
                  </a:lnTo>
                  <a:lnTo>
                    <a:pt x="122161" y="204901"/>
                  </a:lnTo>
                  <a:lnTo>
                    <a:pt x="115887" y="202438"/>
                  </a:lnTo>
                  <a:lnTo>
                    <a:pt x="100914" y="202438"/>
                  </a:lnTo>
                  <a:lnTo>
                    <a:pt x="94424" y="204901"/>
                  </a:lnTo>
                  <a:lnTo>
                    <a:pt x="83858" y="214807"/>
                  </a:lnTo>
                  <a:lnTo>
                    <a:pt x="81216" y="221373"/>
                  </a:lnTo>
                  <a:lnTo>
                    <a:pt x="81216" y="237655"/>
                  </a:lnTo>
                  <a:lnTo>
                    <a:pt x="83858" y="244309"/>
                  </a:lnTo>
                  <a:lnTo>
                    <a:pt x="94424" y="254660"/>
                  </a:lnTo>
                  <a:lnTo>
                    <a:pt x="100914" y="257238"/>
                  </a:lnTo>
                  <a:lnTo>
                    <a:pt x="108623" y="257238"/>
                  </a:lnTo>
                  <a:lnTo>
                    <a:pt x="115887" y="257238"/>
                  </a:lnTo>
                  <a:lnTo>
                    <a:pt x="122161" y="254660"/>
                  </a:lnTo>
                  <a:lnTo>
                    <a:pt x="132727" y="244309"/>
                  </a:lnTo>
                  <a:lnTo>
                    <a:pt x="135369" y="237655"/>
                  </a:lnTo>
                  <a:lnTo>
                    <a:pt x="135369" y="221373"/>
                  </a:lnTo>
                  <a:close/>
                </a:path>
                <a:path w="222884" h="257810">
                  <a:moveTo>
                    <a:pt x="216928" y="78600"/>
                  </a:moveTo>
                  <a:lnTo>
                    <a:pt x="175983" y="78600"/>
                  </a:lnTo>
                  <a:lnTo>
                    <a:pt x="175983" y="254927"/>
                  </a:lnTo>
                  <a:lnTo>
                    <a:pt x="216928" y="254927"/>
                  </a:lnTo>
                  <a:lnTo>
                    <a:pt x="216928" y="78600"/>
                  </a:lnTo>
                  <a:close/>
                </a:path>
                <a:path w="222884" h="257810">
                  <a:moveTo>
                    <a:pt x="222872" y="17068"/>
                  </a:moveTo>
                  <a:lnTo>
                    <a:pt x="220395" y="11290"/>
                  </a:lnTo>
                  <a:lnTo>
                    <a:pt x="210489" y="2260"/>
                  </a:lnTo>
                  <a:lnTo>
                    <a:pt x="204165" y="0"/>
                  </a:lnTo>
                  <a:lnTo>
                    <a:pt x="188747" y="0"/>
                  </a:lnTo>
                  <a:lnTo>
                    <a:pt x="182422" y="2438"/>
                  </a:lnTo>
                  <a:lnTo>
                    <a:pt x="172516" y="12115"/>
                  </a:lnTo>
                  <a:lnTo>
                    <a:pt x="170040" y="17843"/>
                  </a:lnTo>
                  <a:lnTo>
                    <a:pt x="170040" y="31496"/>
                  </a:lnTo>
                  <a:lnTo>
                    <a:pt x="172516" y="37439"/>
                  </a:lnTo>
                  <a:lnTo>
                    <a:pt x="182422" y="47117"/>
                  </a:lnTo>
                  <a:lnTo>
                    <a:pt x="188747" y="49542"/>
                  </a:lnTo>
                  <a:lnTo>
                    <a:pt x="204381" y="49542"/>
                  </a:lnTo>
                  <a:lnTo>
                    <a:pt x="210769" y="47053"/>
                  </a:lnTo>
                  <a:lnTo>
                    <a:pt x="220446" y="37147"/>
                  </a:lnTo>
                  <a:lnTo>
                    <a:pt x="222872" y="31153"/>
                  </a:lnTo>
                  <a:lnTo>
                    <a:pt x="222872" y="17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431244" y="4255467"/>
              <a:ext cx="173354" cy="178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88300"/>
            <a:chOff x="0" y="0"/>
            <a:chExt cx="15240000" cy="7988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7988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1095" y="5537200"/>
              <a:ext cx="9398000" cy="1612900"/>
            </a:xfrm>
            <a:custGeom>
              <a:avLst/>
              <a:gdLst/>
              <a:ahLst/>
              <a:cxnLst/>
              <a:rect l="l" t="t" r="r" b="b"/>
              <a:pathLst>
                <a:path w="9398000" h="1612900">
                  <a:moveTo>
                    <a:pt x="8591550" y="0"/>
                  </a:moveTo>
                  <a:lnTo>
                    <a:pt x="806450" y="0"/>
                  </a:lnTo>
                  <a:lnTo>
                    <a:pt x="759065" y="1369"/>
                  </a:lnTo>
                  <a:lnTo>
                    <a:pt x="712401" y="5425"/>
                  </a:lnTo>
                  <a:lnTo>
                    <a:pt x="666533" y="12094"/>
                  </a:lnTo>
                  <a:lnTo>
                    <a:pt x="621538" y="21298"/>
                  </a:lnTo>
                  <a:lnTo>
                    <a:pt x="577491" y="32964"/>
                  </a:lnTo>
                  <a:lnTo>
                    <a:pt x="534468" y="47015"/>
                  </a:lnTo>
                  <a:lnTo>
                    <a:pt x="492543" y="63374"/>
                  </a:lnTo>
                  <a:lnTo>
                    <a:pt x="451794" y="81968"/>
                  </a:lnTo>
                  <a:lnTo>
                    <a:pt x="412295" y="102720"/>
                  </a:lnTo>
                  <a:lnTo>
                    <a:pt x="374122" y="125554"/>
                  </a:lnTo>
                  <a:lnTo>
                    <a:pt x="337350" y="150395"/>
                  </a:lnTo>
                  <a:lnTo>
                    <a:pt x="302057" y="177168"/>
                  </a:lnTo>
                  <a:lnTo>
                    <a:pt x="268316" y="205796"/>
                  </a:lnTo>
                  <a:lnTo>
                    <a:pt x="236204" y="236204"/>
                  </a:lnTo>
                  <a:lnTo>
                    <a:pt x="205796" y="268316"/>
                  </a:lnTo>
                  <a:lnTo>
                    <a:pt x="177168" y="302057"/>
                  </a:lnTo>
                  <a:lnTo>
                    <a:pt x="150395" y="337350"/>
                  </a:lnTo>
                  <a:lnTo>
                    <a:pt x="125554" y="374122"/>
                  </a:lnTo>
                  <a:lnTo>
                    <a:pt x="102720" y="412295"/>
                  </a:lnTo>
                  <a:lnTo>
                    <a:pt x="81968" y="451794"/>
                  </a:lnTo>
                  <a:lnTo>
                    <a:pt x="63374" y="492543"/>
                  </a:lnTo>
                  <a:lnTo>
                    <a:pt x="47015" y="534468"/>
                  </a:lnTo>
                  <a:lnTo>
                    <a:pt x="32964" y="577491"/>
                  </a:lnTo>
                  <a:lnTo>
                    <a:pt x="21298" y="621538"/>
                  </a:lnTo>
                  <a:lnTo>
                    <a:pt x="12094" y="666533"/>
                  </a:lnTo>
                  <a:lnTo>
                    <a:pt x="5425" y="712401"/>
                  </a:lnTo>
                  <a:lnTo>
                    <a:pt x="1369" y="759065"/>
                  </a:lnTo>
                  <a:lnTo>
                    <a:pt x="0" y="806450"/>
                  </a:lnTo>
                  <a:lnTo>
                    <a:pt x="1369" y="853834"/>
                  </a:lnTo>
                  <a:lnTo>
                    <a:pt x="5425" y="900498"/>
                  </a:lnTo>
                  <a:lnTo>
                    <a:pt x="12094" y="946366"/>
                  </a:lnTo>
                  <a:lnTo>
                    <a:pt x="21298" y="991361"/>
                  </a:lnTo>
                  <a:lnTo>
                    <a:pt x="32964" y="1035408"/>
                  </a:lnTo>
                  <a:lnTo>
                    <a:pt x="47015" y="1078431"/>
                  </a:lnTo>
                  <a:lnTo>
                    <a:pt x="63374" y="1120356"/>
                  </a:lnTo>
                  <a:lnTo>
                    <a:pt x="81968" y="1161105"/>
                  </a:lnTo>
                  <a:lnTo>
                    <a:pt x="102720" y="1200604"/>
                  </a:lnTo>
                  <a:lnTo>
                    <a:pt x="125554" y="1238777"/>
                  </a:lnTo>
                  <a:lnTo>
                    <a:pt x="150395" y="1275549"/>
                  </a:lnTo>
                  <a:lnTo>
                    <a:pt x="177168" y="1310842"/>
                  </a:lnTo>
                  <a:lnTo>
                    <a:pt x="205796" y="1344583"/>
                  </a:lnTo>
                  <a:lnTo>
                    <a:pt x="236204" y="1376695"/>
                  </a:lnTo>
                  <a:lnTo>
                    <a:pt x="268316" y="1407103"/>
                  </a:lnTo>
                  <a:lnTo>
                    <a:pt x="302057" y="1435731"/>
                  </a:lnTo>
                  <a:lnTo>
                    <a:pt x="337350" y="1462504"/>
                  </a:lnTo>
                  <a:lnTo>
                    <a:pt x="374122" y="1487345"/>
                  </a:lnTo>
                  <a:lnTo>
                    <a:pt x="412295" y="1510179"/>
                  </a:lnTo>
                  <a:lnTo>
                    <a:pt x="451794" y="1530931"/>
                  </a:lnTo>
                  <a:lnTo>
                    <a:pt x="492543" y="1549525"/>
                  </a:lnTo>
                  <a:lnTo>
                    <a:pt x="534468" y="1565884"/>
                  </a:lnTo>
                  <a:lnTo>
                    <a:pt x="577491" y="1579935"/>
                  </a:lnTo>
                  <a:lnTo>
                    <a:pt x="621538" y="1591601"/>
                  </a:lnTo>
                  <a:lnTo>
                    <a:pt x="666533" y="1600805"/>
                  </a:lnTo>
                  <a:lnTo>
                    <a:pt x="712401" y="1607474"/>
                  </a:lnTo>
                  <a:lnTo>
                    <a:pt x="759065" y="1611530"/>
                  </a:lnTo>
                  <a:lnTo>
                    <a:pt x="806450" y="1612900"/>
                  </a:lnTo>
                  <a:lnTo>
                    <a:pt x="8591550" y="1612900"/>
                  </a:lnTo>
                  <a:lnTo>
                    <a:pt x="8638934" y="1611530"/>
                  </a:lnTo>
                  <a:lnTo>
                    <a:pt x="8685598" y="1607474"/>
                  </a:lnTo>
                  <a:lnTo>
                    <a:pt x="8731466" y="1600805"/>
                  </a:lnTo>
                  <a:lnTo>
                    <a:pt x="8776461" y="1591601"/>
                  </a:lnTo>
                  <a:lnTo>
                    <a:pt x="8820508" y="1579935"/>
                  </a:lnTo>
                  <a:lnTo>
                    <a:pt x="8863531" y="1565884"/>
                  </a:lnTo>
                  <a:lnTo>
                    <a:pt x="8905456" y="1549525"/>
                  </a:lnTo>
                  <a:lnTo>
                    <a:pt x="8946205" y="1530931"/>
                  </a:lnTo>
                  <a:lnTo>
                    <a:pt x="8985704" y="1510179"/>
                  </a:lnTo>
                  <a:lnTo>
                    <a:pt x="9023877" y="1487345"/>
                  </a:lnTo>
                  <a:lnTo>
                    <a:pt x="9060649" y="1462504"/>
                  </a:lnTo>
                  <a:lnTo>
                    <a:pt x="9095942" y="1435731"/>
                  </a:lnTo>
                  <a:lnTo>
                    <a:pt x="9129683" y="1407103"/>
                  </a:lnTo>
                  <a:lnTo>
                    <a:pt x="9161795" y="1376695"/>
                  </a:lnTo>
                  <a:lnTo>
                    <a:pt x="9192203" y="1344583"/>
                  </a:lnTo>
                  <a:lnTo>
                    <a:pt x="9220831" y="1310842"/>
                  </a:lnTo>
                  <a:lnTo>
                    <a:pt x="9247604" y="1275549"/>
                  </a:lnTo>
                  <a:lnTo>
                    <a:pt x="9272445" y="1238777"/>
                  </a:lnTo>
                  <a:lnTo>
                    <a:pt x="9295279" y="1200604"/>
                  </a:lnTo>
                  <a:lnTo>
                    <a:pt x="9316031" y="1161105"/>
                  </a:lnTo>
                  <a:lnTo>
                    <a:pt x="9334625" y="1120356"/>
                  </a:lnTo>
                  <a:lnTo>
                    <a:pt x="9350984" y="1078431"/>
                  </a:lnTo>
                  <a:lnTo>
                    <a:pt x="9365035" y="1035408"/>
                  </a:lnTo>
                  <a:lnTo>
                    <a:pt x="9376701" y="991361"/>
                  </a:lnTo>
                  <a:lnTo>
                    <a:pt x="9385905" y="946366"/>
                  </a:lnTo>
                  <a:lnTo>
                    <a:pt x="9392574" y="900498"/>
                  </a:lnTo>
                  <a:lnTo>
                    <a:pt x="9396630" y="853834"/>
                  </a:lnTo>
                  <a:lnTo>
                    <a:pt x="9398000" y="806450"/>
                  </a:lnTo>
                  <a:lnTo>
                    <a:pt x="9396630" y="759065"/>
                  </a:lnTo>
                  <a:lnTo>
                    <a:pt x="9392574" y="712401"/>
                  </a:lnTo>
                  <a:lnTo>
                    <a:pt x="9385905" y="666533"/>
                  </a:lnTo>
                  <a:lnTo>
                    <a:pt x="9376701" y="621538"/>
                  </a:lnTo>
                  <a:lnTo>
                    <a:pt x="9365035" y="577491"/>
                  </a:lnTo>
                  <a:lnTo>
                    <a:pt x="9350984" y="534468"/>
                  </a:lnTo>
                  <a:lnTo>
                    <a:pt x="9334625" y="492543"/>
                  </a:lnTo>
                  <a:lnTo>
                    <a:pt x="9316031" y="451794"/>
                  </a:lnTo>
                  <a:lnTo>
                    <a:pt x="9295279" y="412295"/>
                  </a:lnTo>
                  <a:lnTo>
                    <a:pt x="9272445" y="374122"/>
                  </a:lnTo>
                  <a:lnTo>
                    <a:pt x="9247604" y="337350"/>
                  </a:lnTo>
                  <a:lnTo>
                    <a:pt x="9220831" y="302057"/>
                  </a:lnTo>
                  <a:lnTo>
                    <a:pt x="9192203" y="268316"/>
                  </a:lnTo>
                  <a:lnTo>
                    <a:pt x="9161795" y="236204"/>
                  </a:lnTo>
                  <a:lnTo>
                    <a:pt x="9129683" y="205796"/>
                  </a:lnTo>
                  <a:lnTo>
                    <a:pt x="9095942" y="177168"/>
                  </a:lnTo>
                  <a:lnTo>
                    <a:pt x="9060649" y="150395"/>
                  </a:lnTo>
                  <a:lnTo>
                    <a:pt x="9023877" y="125554"/>
                  </a:lnTo>
                  <a:lnTo>
                    <a:pt x="8985704" y="102720"/>
                  </a:lnTo>
                  <a:lnTo>
                    <a:pt x="8946205" y="81968"/>
                  </a:lnTo>
                  <a:lnTo>
                    <a:pt x="8905456" y="63374"/>
                  </a:lnTo>
                  <a:lnTo>
                    <a:pt x="8863531" y="47015"/>
                  </a:lnTo>
                  <a:lnTo>
                    <a:pt x="8820508" y="32964"/>
                  </a:lnTo>
                  <a:lnTo>
                    <a:pt x="8776461" y="21298"/>
                  </a:lnTo>
                  <a:lnTo>
                    <a:pt x="8731466" y="12094"/>
                  </a:lnTo>
                  <a:lnTo>
                    <a:pt x="8685598" y="5425"/>
                  </a:lnTo>
                  <a:lnTo>
                    <a:pt x="8638934" y="1369"/>
                  </a:lnTo>
                  <a:lnTo>
                    <a:pt x="8591550" y="0"/>
                  </a:lnTo>
                  <a:close/>
                </a:path>
              </a:pathLst>
            </a:custGeom>
            <a:solidFill>
              <a:srgbClr val="F51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69095" y="3037179"/>
              <a:ext cx="9719310" cy="1619885"/>
            </a:xfrm>
            <a:custGeom>
              <a:avLst/>
              <a:gdLst/>
              <a:ahLst/>
              <a:cxnLst/>
              <a:rect l="l" t="t" r="r" b="b"/>
              <a:pathLst>
                <a:path w="9719310" h="1619885">
                  <a:moveTo>
                    <a:pt x="1217168" y="152412"/>
                  </a:moveTo>
                  <a:lnTo>
                    <a:pt x="966203" y="157365"/>
                  </a:lnTo>
                  <a:lnTo>
                    <a:pt x="912355" y="158000"/>
                  </a:lnTo>
                  <a:lnTo>
                    <a:pt x="858520" y="158381"/>
                  </a:lnTo>
                  <a:lnTo>
                    <a:pt x="412496" y="158508"/>
                  </a:lnTo>
                  <a:lnTo>
                    <a:pt x="304787" y="158000"/>
                  </a:lnTo>
                  <a:lnTo>
                    <a:pt x="250939" y="157365"/>
                  </a:lnTo>
                  <a:lnTo>
                    <a:pt x="197104" y="156476"/>
                  </a:lnTo>
                  <a:lnTo>
                    <a:pt x="0" y="152412"/>
                  </a:lnTo>
                  <a:lnTo>
                    <a:pt x="3746" y="198843"/>
                  </a:lnTo>
                  <a:lnTo>
                    <a:pt x="6858" y="244627"/>
                  </a:lnTo>
                  <a:lnTo>
                    <a:pt x="9334" y="289775"/>
                  </a:lnTo>
                  <a:lnTo>
                    <a:pt x="11176" y="334276"/>
                  </a:lnTo>
                  <a:lnTo>
                    <a:pt x="13462" y="412254"/>
                  </a:lnTo>
                  <a:lnTo>
                    <a:pt x="14224" y="469404"/>
                  </a:lnTo>
                  <a:lnTo>
                    <a:pt x="13970" y="514629"/>
                  </a:lnTo>
                  <a:lnTo>
                    <a:pt x="13208" y="556780"/>
                  </a:lnTo>
                  <a:lnTo>
                    <a:pt x="11430" y="594893"/>
                  </a:lnTo>
                  <a:lnTo>
                    <a:pt x="8128" y="627900"/>
                  </a:lnTo>
                  <a:lnTo>
                    <a:pt x="54851" y="627900"/>
                  </a:lnTo>
                  <a:lnTo>
                    <a:pt x="65989" y="565683"/>
                  </a:lnTo>
                  <a:lnTo>
                    <a:pt x="78257" y="509079"/>
                  </a:lnTo>
                  <a:lnTo>
                    <a:pt x="91668" y="458076"/>
                  </a:lnTo>
                  <a:lnTo>
                    <a:pt x="106222" y="412673"/>
                  </a:lnTo>
                  <a:lnTo>
                    <a:pt x="121920" y="372884"/>
                  </a:lnTo>
                  <a:lnTo>
                    <a:pt x="143891" y="329907"/>
                  </a:lnTo>
                  <a:lnTo>
                    <a:pt x="169164" y="293395"/>
                  </a:lnTo>
                  <a:lnTo>
                    <a:pt x="197739" y="263359"/>
                  </a:lnTo>
                  <a:lnTo>
                    <a:pt x="229616" y="239788"/>
                  </a:lnTo>
                  <a:lnTo>
                    <a:pt x="265557" y="222021"/>
                  </a:lnTo>
                  <a:lnTo>
                    <a:pt x="306324" y="209321"/>
                  </a:lnTo>
                  <a:lnTo>
                    <a:pt x="351917" y="201701"/>
                  </a:lnTo>
                  <a:lnTo>
                    <a:pt x="402336" y="199161"/>
                  </a:lnTo>
                  <a:lnTo>
                    <a:pt x="469392" y="199161"/>
                  </a:lnTo>
                  <a:lnTo>
                    <a:pt x="469392" y="1357388"/>
                  </a:lnTo>
                  <a:lnTo>
                    <a:pt x="468376" y="1396390"/>
                  </a:lnTo>
                  <a:lnTo>
                    <a:pt x="460248" y="1458366"/>
                  </a:lnTo>
                  <a:lnTo>
                    <a:pt x="443090" y="1499958"/>
                  </a:lnTo>
                  <a:lnTo>
                    <a:pt x="411594" y="1526882"/>
                  </a:lnTo>
                  <a:lnTo>
                    <a:pt x="364223" y="1541106"/>
                  </a:lnTo>
                  <a:lnTo>
                    <a:pt x="297167" y="1548726"/>
                  </a:lnTo>
                  <a:lnTo>
                    <a:pt x="256032" y="1550428"/>
                  </a:lnTo>
                  <a:lnTo>
                    <a:pt x="256032" y="1591068"/>
                  </a:lnTo>
                  <a:lnTo>
                    <a:pt x="321805" y="1587779"/>
                  </a:lnTo>
                  <a:lnTo>
                    <a:pt x="361365" y="1586699"/>
                  </a:lnTo>
                  <a:lnTo>
                    <a:pt x="405384" y="1585988"/>
                  </a:lnTo>
                  <a:lnTo>
                    <a:pt x="452437" y="1585544"/>
                  </a:lnTo>
                  <a:lnTo>
                    <a:pt x="551497" y="1585036"/>
                  </a:lnTo>
                  <a:lnTo>
                    <a:pt x="654050" y="1585036"/>
                  </a:lnTo>
                  <a:lnTo>
                    <a:pt x="802627" y="1585988"/>
                  </a:lnTo>
                  <a:lnTo>
                    <a:pt x="849122" y="1586699"/>
                  </a:lnTo>
                  <a:lnTo>
                    <a:pt x="891032" y="1587779"/>
                  </a:lnTo>
                  <a:lnTo>
                    <a:pt x="961136" y="1591068"/>
                  </a:lnTo>
                  <a:lnTo>
                    <a:pt x="961136" y="1550428"/>
                  </a:lnTo>
                  <a:lnTo>
                    <a:pt x="919099" y="1548726"/>
                  </a:lnTo>
                  <a:lnTo>
                    <a:pt x="851027" y="1541106"/>
                  </a:lnTo>
                  <a:lnTo>
                    <a:pt x="803592" y="1526882"/>
                  </a:lnTo>
                  <a:lnTo>
                    <a:pt x="772604" y="1499958"/>
                  </a:lnTo>
                  <a:lnTo>
                    <a:pt x="756348" y="1458366"/>
                  </a:lnTo>
                  <a:lnTo>
                    <a:pt x="748728" y="1396390"/>
                  </a:lnTo>
                  <a:lnTo>
                    <a:pt x="747776" y="1357388"/>
                  </a:lnTo>
                  <a:lnTo>
                    <a:pt x="747776" y="199161"/>
                  </a:lnTo>
                  <a:lnTo>
                    <a:pt x="812800" y="199161"/>
                  </a:lnTo>
                  <a:lnTo>
                    <a:pt x="864044" y="201701"/>
                  </a:lnTo>
                  <a:lnTo>
                    <a:pt x="910082" y="209321"/>
                  </a:lnTo>
                  <a:lnTo>
                    <a:pt x="950912" y="222021"/>
                  </a:lnTo>
                  <a:lnTo>
                    <a:pt x="986536" y="239788"/>
                  </a:lnTo>
                  <a:lnTo>
                    <a:pt x="1017955" y="263359"/>
                  </a:lnTo>
                  <a:lnTo>
                    <a:pt x="1046213" y="293395"/>
                  </a:lnTo>
                  <a:lnTo>
                    <a:pt x="1071295" y="329907"/>
                  </a:lnTo>
                  <a:lnTo>
                    <a:pt x="1093216" y="372884"/>
                  </a:lnTo>
                  <a:lnTo>
                    <a:pt x="1108976" y="412673"/>
                  </a:lnTo>
                  <a:lnTo>
                    <a:pt x="1123772" y="458076"/>
                  </a:lnTo>
                  <a:lnTo>
                    <a:pt x="1137589" y="509079"/>
                  </a:lnTo>
                  <a:lnTo>
                    <a:pt x="1150429" y="565683"/>
                  </a:lnTo>
                  <a:lnTo>
                    <a:pt x="1162304" y="627900"/>
                  </a:lnTo>
                  <a:lnTo>
                    <a:pt x="1209027" y="627900"/>
                  </a:lnTo>
                  <a:lnTo>
                    <a:pt x="1204087" y="536092"/>
                  </a:lnTo>
                  <a:lnTo>
                    <a:pt x="1203071" y="492404"/>
                  </a:lnTo>
                  <a:lnTo>
                    <a:pt x="1202944" y="469404"/>
                  </a:lnTo>
                  <a:lnTo>
                    <a:pt x="1203134" y="443433"/>
                  </a:lnTo>
                  <a:lnTo>
                    <a:pt x="1205992" y="334276"/>
                  </a:lnTo>
                  <a:lnTo>
                    <a:pt x="1207833" y="289775"/>
                  </a:lnTo>
                  <a:lnTo>
                    <a:pt x="1210310" y="244627"/>
                  </a:lnTo>
                  <a:lnTo>
                    <a:pt x="1213421" y="198843"/>
                  </a:lnTo>
                  <a:lnTo>
                    <a:pt x="1217168" y="152412"/>
                  </a:lnTo>
                  <a:close/>
                </a:path>
                <a:path w="9719310" h="1619885">
                  <a:moveTo>
                    <a:pt x="2452624" y="1548396"/>
                  </a:moveTo>
                  <a:lnTo>
                    <a:pt x="2388349" y="1540776"/>
                  </a:lnTo>
                  <a:lnTo>
                    <a:pt x="2345944" y="1517929"/>
                  </a:lnTo>
                  <a:lnTo>
                    <a:pt x="2322309" y="1473720"/>
                  </a:lnTo>
                  <a:lnTo>
                    <a:pt x="2314448" y="1402092"/>
                  </a:lnTo>
                  <a:lnTo>
                    <a:pt x="2314448" y="855484"/>
                  </a:lnTo>
                  <a:lnTo>
                    <a:pt x="2313495" y="806335"/>
                  </a:lnTo>
                  <a:lnTo>
                    <a:pt x="2310638" y="762520"/>
                  </a:lnTo>
                  <a:lnTo>
                    <a:pt x="2305875" y="724039"/>
                  </a:lnTo>
                  <a:lnTo>
                    <a:pt x="2290381" y="661809"/>
                  </a:lnTo>
                  <a:lnTo>
                    <a:pt x="2265489" y="612038"/>
                  </a:lnTo>
                  <a:lnTo>
                    <a:pt x="2231885" y="574827"/>
                  </a:lnTo>
                  <a:lnTo>
                    <a:pt x="2189213" y="546379"/>
                  </a:lnTo>
                  <a:lnTo>
                    <a:pt x="2135746" y="524649"/>
                  </a:lnTo>
                  <a:lnTo>
                    <a:pt x="2067674" y="513473"/>
                  </a:lnTo>
                  <a:lnTo>
                    <a:pt x="2027936" y="512076"/>
                  </a:lnTo>
                  <a:lnTo>
                    <a:pt x="1976043" y="514997"/>
                  </a:lnTo>
                  <a:lnTo>
                    <a:pt x="1926069" y="523760"/>
                  </a:lnTo>
                  <a:lnTo>
                    <a:pt x="1877999" y="538365"/>
                  </a:lnTo>
                  <a:lnTo>
                    <a:pt x="1831848" y="558812"/>
                  </a:lnTo>
                  <a:lnTo>
                    <a:pt x="1789099" y="586384"/>
                  </a:lnTo>
                  <a:lnTo>
                    <a:pt x="1751317" y="622325"/>
                  </a:lnTo>
                  <a:lnTo>
                    <a:pt x="1718487" y="666648"/>
                  </a:lnTo>
                  <a:lnTo>
                    <a:pt x="1690624" y="719353"/>
                  </a:lnTo>
                  <a:lnTo>
                    <a:pt x="1690624" y="12"/>
                  </a:lnTo>
                  <a:lnTo>
                    <a:pt x="1631188" y="12471"/>
                  </a:lnTo>
                  <a:lnTo>
                    <a:pt x="1566672" y="21361"/>
                  </a:lnTo>
                  <a:lnTo>
                    <a:pt x="1497076" y="26695"/>
                  </a:lnTo>
                  <a:lnTo>
                    <a:pt x="1422400" y="28460"/>
                  </a:lnTo>
                  <a:lnTo>
                    <a:pt x="1391666" y="28079"/>
                  </a:lnTo>
                  <a:lnTo>
                    <a:pt x="1360411" y="26936"/>
                  </a:lnTo>
                  <a:lnTo>
                    <a:pt x="1328661" y="25031"/>
                  </a:lnTo>
                  <a:lnTo>
                    <a:pt x="1296416" y="22377"/>
                  </a:lnTo>
                  <a:lnTo>
                    <a:pt x="1296416" y="65036"/>
                  </a:lnTo>
                  <a:lnTo>
                    <a:pt x="1363218" y="75971"/>
                  </a:lnTo>
                  <a:lnTo>
                    <a:pt x="1405128" y="108737"/>
                  </a:lnTo>
                  <a:lnTo>
                    <a:pt x="1427213" y="164363"/>
                  </a:lnTo>
                  <a:lnTo>
                    <a:pt x="1434592" y="243852"/>
                  </a:lnTo>
                  <a:lnTo>
                    <a:pt x="1434592" y="1402092"/>
                  </a:lnTo>
                  <a:lnTo>
                    <a:pt x="1432623" y="1441335"/>
                  </a:lnTo>
                  <a:lnTo>
                    <a:pt x="1416875" y="1499247"/>
                  </a:lnTo>
                  <a:lnTo>
                    <a:pt x="1384604" y="1531251"/>
                  </a:lnTo>
                  <a:lnTo>
                    <a:pt x="1331264" y="1546491"/>
                  </a:lnTo>
                  <a:lnTo>
                    <a:pt x="1296416" y="1548396"/>
                  </a:lnTo>
                  <a:lnTo>
                    <a:pt x="1296416" y="1591068"/>
                  </a:lnTo>
                  <a:lnTo>
                    <a:pt x="1344917" y="1588795"/>
                  </a:lnTo>
                  <a:lnTo>
                    <a:pt x="1452041" y="1584655"/>
                  </a:lnTo>
                  <a:lnTo>
                    <a:pt x="1490205" y="1583715"/>
                  </a:lnTo>
                  <a:lnTo>
                    <a:pt x="1564640" y="1582953"/>
                  </a:lnTo>
                  <a:lnTo>
                    <a:pt x="1600885" y="1583143"/>
                  </a:lnTo>
                  <a:lnTo>
                    <a:pt x="1636509" y="1583715"/>
                  </a:lnTo>
                  <a:lnTo>
                    <a:pt x="1671497" y="1584655"/>
                  </a:lnTo>
                  <a:lnTo>
                    <a:pt x="1705864" y="1585988"/>
                  </a:lnTo>
                  <a:lnTo>
                    <a:pt x="1808480" y="1591068"/>
                  </a:lnTo>
                  <a:lnTo>
                    <a:pt x="1808480" y="1548396"/>
                  </a:lnTo>
                  <a:lnTo>
                    <a:pt x="1754378" y="1540776"/>
                  </a:lnTo>
                  <a:lnTo>
                    <a:pt x="1718056" y="1517929"/>
                  </a:lnTo>
                  <a:lnTo>
                    <a:pt x="1697482" y="1473720"/>
                  </a:lnTo>
                  <a:lnTo>
                    <a:pt x="1690624" y="1402092"/>
                  </a:lnTo>
                  <a:lnTo>
                    <a:pt x="1690624" y="873772"/>
                  </a:lnTo>
                  <a:lnTo>
                    <a:pt x="1692529" y="834224"/>
                  </a:lnTo>
                  <a:lnTo>
                    <a:pt x="1707769" y="761580"/>
                  </a:lnTo>
                  <a:lnTo>
                    <a:pt x="1737677" y="698258"/>
                  </a:lnTo>
                  <a:lnTo>
                    <a:pt x="1778825" y="648487"/>
                  </a:lnTo>
                  <a:lnTo>
                    <a:pt x="1830120" y="613371"/>
                  </a:lnTo>
                  <a:lnTo>
                    <a:pt x="1888540" y="595591"/>
                  </a:lnTo>
                  <a:lnTo>
                    <a:pt x="1920240" y="593369"/>
                  </a:lnTo>
                  <a:lnTo>
                    <a:pt x="1947849" y="594956"/>
                  </a:lnTo>
                  <a:lnTo>
                    <a:pt x="1992045" y="607656"/>
                  </a:lnTo>
                  <a:lnTo>
                    <a:pt x="2022144" y="632625"/>
                  </a:lnTo>
                  <a:lnTo>
                    <a:pt x="2041956" y="667156"/>
                  </a:lnTo>
                  <a:lnTo>
                    <a:pt x="2052688" y="710399"/>
                  </a:lnTo>
                  <a:lnTo>
                    <a:pt x="2057781" y="759663"/>
                  </a:lnTo>
                  <a:lnTo>
                    <a:pt x="2058416" y="786396"/>
                  </a:lnTo>
                  <a:lnTo>
                    <a:pt x="2058416" y="1402092"/>
                  </a:lnTo>
                  <a:lnTo>
                    <a:pt x="2056752" y="1441335"/>
                  </a:lnTo>
                  <a:lnTo>
                    <a:pt x="2043544" y="1499247"/>
                  </a:lnTo>
                  <a:lnTo>
                    <a:pt x="2016366" y="1531251"/>
                  </a:lnTo>
                  <a:lnTo>
                    <a:pt x="1970646" y="1546491"/>
                  </a:lnTo>
                  <a:lnTo>
                    <a:pt x="1940560" y="1548396"/>
                  </a:lnTo>
                  <a:lnTo>
                    <a:pt x="1940560" y="1591068"/>
                  </a:lnTo>
                  <a:lnTo>
                    <a:pt x="1985759" y="1588795"/>
                  </a:lnTo>
                  <a:lnTo>
                    <a:pt x="2083943" y="1584655"/>
                  </a:lnTo>
                  <a:lnTo>
                    <a:pt x="2156079" y="1583143"/>
                  </a:lnTo>
                  <a:lnTo>
                    <a:pt x="2192528" y="1582953"/>
                  </a:lnTo>
                  <a:lnTo>
                    <a:pt x="2229231" y="1583143"/>
                  </a:lnTo>
                  <a:lnTo>
                    <a:pt x="2266175" y="1583715"/>
                  </a:lnTo>
                  <a:lnTo>
                    <a:pt x="2303386" y="1584655"/>
                  </a:lnTo>
                  <a:lnTo>
                    <a:pt x="2376030" y="1587449"/>
                  </a:lnTo>
                  <a:lnTo>
                    <a:pt x="2452624" y="1591068"/>
                  </a:lnTo>
                  <a:lnTo>
                    <a:pt x="2452624" y="1548396"/>
                  </a:lnTo>
                  <a:close/>
                </a:path>
                <a:path w="9719310" h="1619885">
                  <a:moveTo>
                    <a:pt x="3513302" y="1530108"/>
                  </a:moveTo>
                  <a:lnTo>
                    <a:pt x="3490950" y="1495564"/>
                  </a:lnTo>
                  <a:lnTo>
                    <a:pt x="3480016" y="1504200"/>
                  </a:lnTo>
                  <a:lnTo>
                    <a:pt x="3469602" y="1511833"/>
                  </a:lnTo>
                  <a:lnTo>
                    <a:pt x="3431502" y="1531645"/>
                  </a:lnTo>
                  <a:lnTo>
                    <a:pt x="3411702" y="1534160"/>
                  </a:lnTo>
                  <a:lnTo>
                    <a:pt x="3399383" y="1532839"/>
                  </a:lnTo>
                  <a:lnTo>
                    <a:pt x="3367760" y="1500327"/>
                  </a:lnTo>
                  <a:lnTo>
                    <a:pt x="3360902" y="1440700"/>
                  </a:lnTo>
                  <a:lnTo>
                    <a:pt x="3360902" y="1434604"/>
                  </a:lnTo>
                  <a:lnTo>
                    <a:pt x="3360902" y="975360"/>
                  </a:lnTo>
                  <a:lnTo>
                    <a:pt x="3360851" y="881392"/>
                  </a:lnTo>
                  <a:lnTo>
                    <a:pt x="3360013" y="836066"/>
                  </a:lnTo>
                  <a:lnTo>
                    <a:pt x="3357334" y="792010"/>
                  </a:lnTo>
                  <a:lnTo>
                    <a:pt x="3352889" y="751738"/>
                  </a:lnTo>
                  <a:lnTo>
                    <a:pt x="3337395" y="682142"/>
                  </a:lnTo>
                  <a:lnTo>
                    <a:pt x="3305911" y="624230"/>
                  </a:lnTo>
                  <a:lnTo>
                    <a:pt x="3258032" y="576922"/>
                  </a:lnTo>
                  <a:lnTo>
                    <a:pt x="3219018" y="552716"/>
                  </a:lnTo>
                  <a:lnTo>
                    <a:pt x="3165830" y="531368"/>
                  </a:lnTo>
                  <a:lnTo>
                    <a:pt x="3091662" y="516915"/>
                  </a:lnTo>
                  <a:lnTo>
                    <a:pt x="3050768" y="513295"/>
                  </a:lnTo>
                  <a:lnTo>
                    <a:pt x="3007334" y="512076"/>
                  </a:lnTo>
                  <a:lnTo>
                    <a:pt x="2961475" y="513359"/>
                  </a:lnTo>
                  <a:lnTo>
                    <a:pt x="2917418" y="517169"/>
                  </a:lnTo>
                  <a:lnTo>
                    <a:pt x="2875127" y="523519"/>
                  </a:lnTo>
                  <a:lnTo>
                    <a:pt x="2834614" y="532384"/>
                  </a:lnTo>
                  <a:lnTo>
                    <a:pt x="2796768" y="543445"/>
                  </a:lnTo>
                  <a:lnTo>
                    <a:pt x="2731732" y="570890"/>
                  </a:lnTo>
                  <a:lnTo>
                    <a:pt x="2680563" y="602945"/>
                  </a:lnTo>
                  <a:lnTo>
                    <a:pt x="2640888" y="637044"/>
                  </a:lnTo>
                  <a:lnTo>
                    <a:pt x="2612860" y="675347"/>
                  </a:lnTo>
                  <a:lnTo>
                    <a:pt x="2598648" y="722591"/>
                  </a:lnTo>
                  <a:lnTo>
                    <a:pt x="2596870" y="749820"/>
                  </a:lnTo>
                  <a:lnTo>
                    <a:pt x="2599029" y="777392"/>
                  </a:lnTo>
                  <a:lnTo>
                    <a:pt x="2616289" y="827163"/>
                  </a:lnTo>
                  <a:lnTo>
                    <a:pt x="2650706" y="868057"/>
                  </a:lnTo>
                  <a:lnTo>
                    <a:pt x="2701518" y="889393"/>
                  </a:lnTo>
                  <a:lnTo>
                    <a:pt x="2763164" y="889838"/>
                  </a:lnTo>
                  <a:lnTo>
                    <a:pt x="2815501" y="872070"/>
                  </a:lnTo>
                  <a:lnTo>
                    <a:pt x="2855874" y="837018"/>
                  </a:lnTo>
                  <a:lnTo>
                    <a:pt x="2876715" y="787742"/>
                  </a:lnTo>
                  <a:lnTo>
                    <a:pt x="2877477" y="731532"/>
                  </a:lnTo>
                  <a:lnTo>
                    <a:pt x="2862732" y="684796"/>
                  </a:lnTo>
                  <a:lnTo>
                    <a:pt x="2833649" y="646709"/>
                  </a:lnTo>
                  <a:lnTo>
                    <a:pt x="2792501" y="620293"/>
                  </a:lnTo>
                  <a:lnTo>
                    <a:pt x="2767558" y="611644"/>
                  </a:lnTo>
                  <a:lnTo>
                    <a:pt x="2783814" y="595782"/>
                  </a:lnTo>
                  <a:lnTo>
                    <a:pt x="2822410" y="572401"/>
                  </a:lnTo>
                  <a:lnTo>
                    <a:pt x="2867888" y="559574"/>
                  </a:lnTo>
                  <a:lnTo>
                    <a:pt x="2912592" y="553478"/>
                  </a:lnTo>
                  <a:lnTo>
                    <a:pt x="2934182" y="552716"/>
                  </a:lnTo>
                  <a:lnTo>
                    <a:pt x="2961411" y="554050"/>
                  </a:lnTo>
                  <a:lnTo>
                    <a:pt x="3008655" y="564718"/>
                  </a:lnTo>
                  <a:lnTo>
                    <a:pt x="3046323" y="586003"/>
                  </a:lnTo>
                  <a:lnTo>
                    <a:pt x="3074759" y="617499"/>
                  </a:lnTo>
                  <a:lnTo>
                    <a:pt x="3093999" y="659345"/>
                  </a:lnTo>
                  <a:lnTo>
                    <a:pt x="3103664" y="712685"/>
                  </a:lnTo>
                  <a:lnTo>
                    <a:pt x="3104870" y="743724"/>
                  </a:lnTo>
                  <a:lnTo>
                    <a:pt x="3104870" y="892060"/>
                  </a:lnTo>
                  <a:lnTo>
                    <a:pt x="3104870" y="975360"/>
                  </a:lnTo>
                  <a:lnTo>
                    <a:pt x="3104870" y="1385836"/>
                  </a:lnTo>
                  <a:lnTo>
                    <a:pt x="3087141" y="1410614"/>
                  </a:lnTo>
                  <a:lnTo>
                    <a:pt x="3049041" y="1450238"/>
                  </a:lnTo>
                  <a:lnTo>
                    <a:pt x="3007398" y="1476654"/>
                  </a:lnTo>
                  <a:lnTo>
                    <a:pt x="2962186" y="1489862"/>
                  </a:lnTo>
                  <a:lnTo>
                    <a:pt x="2938246" y="1491500"/>
                  </a:lnTo>
                  <a:lnTo>
                    <a:pt x="2908262" y="1488897"/>
                  </a:lnTo>
                  <a:lnTo>
                    <a:pt x="2857462" y="1468081"/>
                  </a:lnTo>
                  <a:lnTo>
                    <a:pt x="2819755" y="1426679"/>
                  </a:lnTo>
                  <a:lnTo>
                    <a:pt x="2800451" y="1366215"/>
                  </a:lnTo>
                  <a:lnTo>
                    <a:pt x="2798038" y="1328940"/>
                  </a:lnTo>
                  <a:lnTo>
                    <a:pt x="2799626" y="1294980"/>
                  </a:lnTo>
                  <a:lnTo>
                    <a:pt x="2812313" y="1236548"/>
                  </a:lnTo>
                  <a:lnTo>
                    <a:pt x="2836900" y="1190142"/>
                  </a:lnTo>
                  <a:lnTo>
                    <a:pt x="2868384" y="1151534"/>
                  </a:lnTo>
                  <a:lnTo>
                    <a:pt x="2905544" y="1119593"/>
                  </a:lnTo>
                  <a:lnTo>
                    <a:pt x="2945676" y="1091653"/>
                  </a:lnTo>
                  <a:lnTo>
                    <a:pt x="2987713" y="1066812"/>
                  </a:lnTo>
                  <a:lnTo>
                    <a:pt x="3008084" y="1054620"/>
                  </a:lnTo>
                  <a:lnTo>
                    <a:pt x="3046958" y="1030236"/>
                  </a:lnTo>
                  <a:lnTo>
                    <a:pt x="3080220" y="1004328"/>
                  </a:lnTo>
                  <a:lnTo>
                    <a:pt x="3104870" y="975360"/>
                  </a:lnTo>
                  <a:lnTo>
                    <a:pt x="3104870" y="892060"/>
                  </a:lnTo>
                  <a:lnTo>
                    <a:pt x="3102330" y="914298"/>
                  </a:lnTo>
                  <a:lnTo>
                    <a:pt x="3094710" y="934250"/>
                  </a:lnTo>
                  <a:lnTo>
                    <a:pt x="3064230" y="967244"/>
                  </a:lnTo>
                  <a:lnTo>
                    <a:pt x="3017990" y="993927"/>
                  </a:lnTo>
                  <a:lnTo>
                    <a:pt x="2960598" y="1017028"/>
                  </a:lnTo>
                  <a:lnTo>
                    <a:pt x="2826486" y="1061732"/>
                  </a:lnTo>
                  <a:lnTo>
                    <a:pt x="2791358" y="1074064"/>
                  </a:lnTo>
                  <a:lnTo>
                    <a:pt x="2723807" y="1102512"/>
                  </a:lnTo>
                  <a:lnTo>
                    <a:pt x="2660815" y="1136789"/>
                  </a:lnTo>
                  <a:lnTo>
                    <a:pt x="2608478" y="1181493"/>
                  </a:lnTo>
                  <a:lnTo>
                    <a:pt x="2568918" y="1237957"/>
                  </a:lnTo>
                  <a:lnTo>
                    <a:pt x="2548610" y="1309585"/>
                  </a:lnTo>
                  <a:lnTo>
                    <a:pt x="2546070" y="1351292"/>
                  </a:lnTo>
                  <a:lnTo>
                    <a:pt x="2547975" y="1386039"/>
                  </a:lnTo>
                  <a:lnTo>
                    <a:pt x="2563215" y="1450555"/>
                  </a:lnTo>
                  <a:lnTo>
                    <a:pt x="2593695" y="1507756"/>
                  </a:lnTo>
                  <a:lnTo>
                    <a:pt x="2639415" y="1553476"/>
                  </a:lnTo>
                  <a:lnTo>
                    <a:pt x="2700121" y="1586433"/>
                  </a:lnTo>
                  <a:lnTo>
                    <a:pt x="2774277" y="1603197"/>
                  </a:lnTo>
                  <a:lnTo>
                    <a:pt x="2816326" y="1605292"/>
                  </a:lnTo>
                  <a:lnTo>
                    <a:pt x="2864320" y="1602498"/>
                  </a:lnTo>
                  <a:lnTo>
                    <a:pt x="2908770" y="1594116"/>
                  </a:lnTo>
                  <a:lnTo>
                    <a:pt x="2949664" y="1580146"/>
                  </a:lnTo>
                  <a:lnTo>
                    <a:pt x="2987014" y="1560576"/>
                  </a:lnTo>
                  <a:lnTo>
                    <a:pt x="3021165" y="1535963"/>
                  </a:lnTo>
                  <a:lnTo>
                    <a:pt x="3052546" y="1506753"/>
                  </a:lnTo>
                  <a:lnTo>
                    <a:pt x="3065437" y="1491500"/>
                  </a:lnTo>
                  <a:lnTo>
                    <a:pt x="3081121" y="1472971"/>
                  </a:lnTo>
                  <a:lnTo>
                    <a:pt x="3106902" y="1434604"/>
                  </a:lnTo>
                  <a:lnTo>
                    <a:pt x="3108985" y="1460144"/>
                  </a:lnTo>
                  <a:lnTo>
                    <a:pt x="3113240" y="1483906"/>
                  </a:lnTo>
                  <a:lnTo>
                    <a:pt x="3128238" y="1526044"/>
                  </a:lnTo>
                  <a:lnTo>
                    <a:pt x="3153118" y="1560093"/>
                  </a:lnTo>
                  <a:lnTo>
                    <a:pt x="3189198" y="1584960"/>
                  </a:lnTo>
                  <a:lnTo>
                    <a:pt x="3238208" y="1600212"/>
                  </a:lnTo>
                  <a:lnTo>
                    <a:pt x="3301974" y="1605292"/>
                  </a:lnTo>
                  <a:lnTo>
                    <a:pt x="3335236" y="1604022"/>
                  </a:lnTo>
                  <a:lnTo>
                    <a:pt x="3394176" y="1593850"/>
                  </a:lnTo>
                  <a:lnTo>
                    <a:pt x="3443960" y="1573936"/>
                  </a:lnTo>
                  <a:lnTo>
                    <a:pt x="3490696" y="1546504"/>
                  </a:lnTo>
                  <a:lnTo>
                    <a:pt x="3507714" y="1534160"/>
                  </a:lnTo>
                  <a:lnTo>
                    <a:pt x="3513302" y="1530108"/>
                  </a:lnTo>
                  <a:close/>
                </a:path>
                <a:path w="9719310" h="1619885">
                  <a:moveTo>
                    <a:pt x="4728413" y="1548396"/>
                  </a:moveTo>
                  <a:lnTo>
                    <a:pt x="4664138" y="1540776"/>
                  </a:lnTo>
                  <a:lnTo>
                    <a:pt x="4621720" y="1517916"/>
                  </a:lnTo>
                  <a:lnTo>
                    <a:pt x="4598098" y="1473720"/>
                  </a:lnTo>
                  <a:lnTo>
                    <a:pt x="4590237" y="1402092"/>
                  </a:lnTo>
                  <a:lnTo>
                    <a:pt x="4590237" y="855484"/>
                  </a:lnTo>
                  <a:lnTo>
                    <a:pt x="4589284" y="806335"/>
                  </a:lnTo>
                  <a:lnTo>
                    <a:pt x="4586427" y="762520"/>
                  </a:lnTo>
                  <a:lnTo>
                    <a:pt x="4581664" y="724039"/>
                  </a:lnTo>
                  <a:lnTo>
                    <a:pt x="4566043" y="661809"/>
                  </a:lnTo>
                  <a:lnTo>
                    <a:pt x="4540135" y="612038"/>
                  </a:lnTo>
                  <a:lnTo>
                    <a:pt x="4505706" y="574827"/>
                  </a:lnTo>
                  <a:lnTo>
                    <a:pt x="4463554" y="546379"/>
                  </a:lnTo>
                  <a:lnTo>
                    <a:pt x="4410849" y="524662"/>
                  </a:lnTo>
                  <a:lnTo>
                    <a:pt x="4342257" y="513473"/>
                  </a:lnTo>
                  <a:lnTo>
                    <a:pt x="4301680" y="512076"/>
                  </a:lnTo>
                  <a:lnTo>
                    <a:pt x="4249864" y="514997"/>
                  </a:lnTo>
                  <a:lnTo>
                    <a:pt x="4200080" y="523773"/>
                  </a:lnTo>
                  <a:lnTo>
                    <a:pt x="4152341" y="538378"/>
                  </a:lnTo>
                  <a:lnTo>
                    <a:pt x="4106621" y="558812"/>
                  </a:lnTo>
                  <a:lnTo>
                    <a:pt x="4064317" y="586511"/>
                  </a:lnTo>
                  <a:lnTo>
                    <a:pt x="4026852" y="622833"/>
                  </a:lnTo>
                  <a:lnTo>
                    <a:pt x="3994213" y="667778"/>
                  </a:lnTo>
                  <a:lnTo>
                    <a:pt x="3966413" y="721360"/>
                  </a:lnTo>
                  <a:lnTo>
                    <a:pt x="3966413" y="518160"/>
                  </a:lnTo>
                  <a:lnTo>
                    <a:pt x="3906710" y="530631"/>
                  </a:lnTo>
                  <a:lnTo>
                    <a:pt x="3841445" y="539508"/>
                  </a:lnTo>
                  <a:lnTo>
                    <a:pt x="3771582" y="544855"/>
                  </a:lnTo>
                  <a:lnTo>
                    <a:pt x="3698176" y="546620"/>
                  </a:lnTo>
                  <a:lnTo>
                    <a:pt x="3667442" y="546239"/>
                  </a:lnTo>
                  <a:lnTo>
                    <a:pt x="3636200" y="545096"/>
                  </a:lnTo>
                  <a:lnTo>
                    <a:pt x="3604463" y="543191"/>
                  </a:lnTo>
                  <a:lnTo>
                    <a:pt x="3572205" y="540524"/>
                  </a:lnTo>
                  <a:lnTo>
                    <a:pt x="3572205" y="583196"/>
                  </a:lnTo>
                  <a:lnTo>
                    <a:pt x="3639007" y="594118"/>
                  </a:lnTo>
                  <a:lnTo>
                    <a:pt x="3680904" y="626884"/>
                  </a:lnTo>
                  <a:lnTo>
                    <a:pt x="3703002" y="682523"/>
                  </a:lnTo>
                  <a:lnTo>
                    <a:pt x="3710368" y="762012"/>
                  </a:lnTo>
                  <a:lnTo>
                    <a:pt x="3710368" y="1402092"/>
                  </a:lnTo>
                  <a:lnTo>
                    <a:pt x="3708400" y="1441335"/>
                  </a:lnTo>
                  <a:lnTo>
                    <a:pt x="3692652" y="1499247"/>
                  </a:lnTo>
                  <a:lnTo>
                    <a:pt x="3660394" y="1531251"/>
                  </a:lnTo>
                  <a:lnTo>
                    <a:pt x="3607054" y="1546491"/>
                  </a:lnTo>
                  <a:lnTo>
                    <a:pt x="3572205" y="1548396"/>
                  </a:lnTo>
                  <a:lnTo>
                    <a:pt x="3572205" y="1591068"/>
                  </a:lnTo>
                  <a:lnTo>
                    <a:pt x="3620439" y="1588795"/>
                  </a:lnTo>
                  <a:lnTo>
                    <a:pt x="3726497" y="1584655"/>
                  </a:lnTo>
                  <a:lnTo>
                    <a:pt x="3764724" y="1583702"/>
                  </a:lnTo>
                  <a:lnTo>
                    <a:pt x="3840429" y="1582940"/>
                  </a:lnTo>
                  <a:lnTo>
                    <a:pt x="3875862" y="1583131"/>
                  </a:lnTo>
                  <a:lnTo>
                    <a:pt x="3911028" y="1583702"/>
                  </a:lnTo>
                  <a:lnTo>
                    <a:pt x="3945966" y="1584655"/>
                  </a:lnTo>
                  <a:lnTo>
                    <a:pt x="3980637" y="1585988"/>
                  </a:lnTo>
                  <a:lnTo>
                    <a:pt x="4084269" y="1591068"/>
                  </a:lnTo>
                  <a:lnTo>
                    <a:pt x="4084269" y="1548396"/>
                  </a:lnTo>
                  <a:lnTo>
                    <a:pt x="4028884" y="1540776"/>
                  </a:lnTo>
                  <a:lnTo>
                    <a:pt x="3992829" y="1517916"/>
                  </a:lnTo>
                  <a:lnTo>
                    <a:pt x="3973017" y="1473720"/>
                  </a:lnTo>
                  <a:lnTo>
                    <a:pt x="3966413" y="1402092"/>
                  </a:lnTo>
                  <a:lnTo>
                    <a:pt x="3966413" y="873760"/>
                  </a:lnTo>
                  <a:lnTo>
                    <a:pt x="3968254" y="835101"/>
                  </a:lnTo>
                  <a:lnTo>
                    <a:pt x="3982974" y="763473"/>
                  </a:lnTo>
                  <a:lnTo>
                    <a:pt x="4011993" y="700227"/>
                  </a:lnTo>
                  <a:lnTo>
                    <a:pt x="4052646" y="649935"/>
                  </a:lnTo>
                  <a:lnTo>
                    <a:pt x="4104005" y="613930"/>
                  </a:lnTo>
                  <a:lnTo>
                    <a:pt x="4163453" y="595642"/>
                  </a:lnTo>
                  <a:lnTo>
                    <a:pt x="4196029" y="593356"/>
                  </a:lnTo>
                  <a:lnTo>
                    <a:pt x="4222813" y="594944"/>
                  </a:lnTo>
                  <a:lnTo>
                    <a:pt x="4266514" y="607644"/>
                  </a:lnTo>
                  <a:lnTo>
                    <a:pt x="4297375" y="632612"/>
                  </a:lnTo>
                  <a:lnTo>
                    <a:pt x="4317695" y="667156"/>
                  </a:lnTo>
                  <a:lnTo>
                    <a:pt x="4328490" y="710399"/>
                  </a:lnTo>
                  <a:lnTo>
                    <a:pt x="4333570" y="759675"/>
                  </a:lnTo>
                  <a:lnTo>
                    <a:pt x="4334205" y="786396"/>
                  </a:lnTo>
                  <a:lnTo>
                    <a:pt x="4334205" y="1402092"/>
                  </a:lnTo>
                  <a:lnTo>
                    <a:pt x="4332554" y="1441335"/>
                  </a:lnTo>
                  <a:lnTo>
                    <a:pt x="4319333" y="1499247"/>
                  </a:lnTo>
                  <a:lnTo>
                    <a:pt x="4292155" y="1531251"/>
                  </a:lnTo>
                  <a:lnTo>
                    <a:pt x="4246435" y="1546491"/>
                  </a:lnTo>
                  <a:lnTo>
                    <a:pt x="4216336" y="1548396"/>
                  </a:lnTo>
                  <a:lnTo>
                    <a:pt x="4216336" y="1591068"/>
                  </a:lnTo>
                  <a:lnTo>
                    <a:pt x="4260024" y="1588795"/>
                  </a:lnTo>
                  <a:lnTo>
                    <a:pt x="4357827" y="1584655"/>
                  </a:lnTo>
                  <a:lnTo>
                    <a:pt x="4430966" y="1583131"/>
                  </a:lnTo>
                  <a:lnTo>
                    <a:pt x="4468304" y="1582940"/>
                  </a:lnTo>
                  <a:lnTo>
                    <a:pt x="4504182" y="1583131"/>
                  </a:lnTo>
                  <a:lnTo>
                    <a:pt x="4540707" y="1583702"/>
                  </a:lnTo>
                  <a:lnTo>
                    <a:pt x="4577854" y="1584655"/>
                  </a:lnTo>
                  <a:lnTo>
                    <a:pt x="4651260" y="1587449"/>
                  </a:lnTo>
                  <a:lnTo>
                    <a:pt x="4728413" y="1591068"/>
                  </a:lnTo>
                  <a:lnTo>
                    <a:pt x="4728413" y="1548396"/>
                  </a:lnTo>
                  <a:close/>
                </a:path>
                <a:path w="9719310" h="1619885">
                  <a:moveTo>
                    <a:pt x="5913044" y="1548384"/>
                  </a:moveTo>
                  <a:lnTo>
                    <a:pt x="5877725" y="1533918"/>
                  </a:lnTo>
                  <a:lnTo>
                    <a:pt x="5836132" y="1496263"/>
                  </a:lnTo>
                  <a:lnTo>
                    <a:pt x="5809208" y="1462239"/>
                  </a:lnTo>
                  <a:lnTo>
                    <a:pt x="5466169" y="928636"/>
                  </a:lnTo>
                  <a:lnTo>
                    <a:pt x="5445798" y="896810"/>
                  </a:lnTo>
                  <a:lnTo>
                    <a:pt x="5616372" y="719340"/>
                  </a:lnTo>
                  <a:lnTo>
                    <a:pt x="5643931" y="691476"/>
                  </a:lnTo>
                  <a:lnTo>
                    <a:pt x="5699798" y="645248"/>
                  </a:lnTo>
                  <a:lnTo>
                    <a:pt x="5756821" y="611454"/>
                  </a:lnTo>
                  <a:lnTo>
                    <a:pt x="5815762" y="588594"/>
                  </a:lnTo>
                  <a:lnTo>
                    <a:pt x="5845988" y="581164"/>
                  </a:lnTo>
                  <a:lnTo>
                    <a:pt x="5845988" y="548652"/>
                  </a:lnTo>
                  <a:lnTo>
                    <a:pt x="5845988" y="540524"/>
                  </a:lnTo>
                  <a:lnTo>
                    <a:pt x="5833846" y="541553"/>
                  </a:lnTo>
                  <a:lnTo>
                    <a:pt x="5803887" y="543585"/>
                  </a:lnTo>
                  <a:lnTo>
                    <a:pt x="5766981" y="545541"/>
                  </a:lnTo>
                  <a:lnTo>
                    <a:pt x="5727357" y="547077"/>
                  </a:lnTo>
                  <a:lnTo>
                    <a:pt x="5686285" y="548093"/>
                  </a:lnTo>
                  <a:lnTo>
                    <a:pt x="5628564" y="548652"/>
                  </a:lnTo>
                  <a:lnTo>
                    <a:pt x="5603913" y="548462"/>
                  </a:lnTo>
                  <a:lnTo>
                    <a:pt x="5576735" y="547890"/>
                  </a:lnTo>
                  <a:lnTo>
                    <a:pt x="5392852" y="540524"/>
                  </a:lnTo>
                  <a:lnTo>
                    <a:pt x="5392852" y="581164"/>
                  </a:lnTo>
                  <a:lnTo>
                    <a:pt x="5455577" y="590575"/>
                  </a:lnTo>
                  <a:lnTo>
                    <a:pt x="5505628" y="610628"/>
                  </a:lnTo>
                  <a:lnTo>
                    <a:pt x="5538127" y="641375"/>
                  </a:lnTo>
                  <a:lnTo>
                    <a:pt x="5548312" y="682764"/>
                  </a:lnTo>
                  <a:lnTo>
                    <a:pt x="5543664" y="707415"/>
                  </a:lnTo>
                  <a:lnTo>
                    <a:pt x="5509628" y="764311"/>
                  </a:lnTo>
                  <a:lnTo>
                    <a:pt x="5480228" y="796556"/>
                  </a:lnTo>
                  <a:lnTo>
                    <a:pt x="5327828" y="948956"/>
                  </a:lnTo>
                  <a:lnTo>
                    <a:pt x="5296586" y="975385"/>
                  </a:lnTo>
                  <a:lnTo>
                    <a:pt x="5245976" y="1000150"/>
                  </a:lnTo>
                  <a:lnTo>
                    <a:pt x="5203812" y="1009294"/>
                  </a:lnTo>
                  <a:lnTo>
                    <a:pt x="5187620" y="1011059"/>
                  </a:lnTo>
                  <a:lnTo>
                    <a:pt x="5187620" y="28460"/>
                  </a:lnTo>
                  <a:lnTo>
                    <a:pt x="5187620" y="0"/>
                  </a:lnTo>
                  <a:lnTo>
                    <a:pt x="5128184" y="12471"/>
                  </a:lnTo>
                  <a:lnTo>
                    <a:pt x="5063668" y="21348"/>
                  </a:lnTo>
                  <a:lnTo>
                    <a:pt x="4994072" y="26695"/>
                  </a:lnTo>
                  <a:lnTo>
                    <a:pt x="4919396" y="28460"/>
                  </a:lnTo>
                  <a:lnTo>
                    <a:pt x="4888662" y="28079"/>
                  </a:lnTo>
                  <a:lnTo>
                    <a:pt x="4857420" y="26936"/>
                  </a:lnTo>
                  <a:lnTo>
                    <a:pt x="4825657" y="25031"/>
                  </a:lnTo>
                  <a:lnTo>
                    <a:pt x="4793412" y="22364"/>
                  </a:lnTo>
                  <a:lnTo>
                    <a:pt x="4793412" y="65036"/>
                  </a:lnTo>
                  <a:lnTo>
                    <a:pt x="4860214" y="75971"/>
                  </a:lnTo>
                  <a:lnTo>
                    <a:pt x="4902124" y="108724"/>
                  </a:lnTo>
                  <a:lnTo>
                    <a:pt x="4924209" y="164363"/>
                  </a:lnTo>
                  <a:lnTo>
                    <a:pt x="4931588" y="243852"/>
                  </a:lnTo>
                  <a:lnTo>
                    <a:pt x="4931588" y="1402092"/>
                  </a:lnTo>
                  <a:lnTo>
                    <a:pt x="4929619" y="1441335"/>
                  </a:lnTo>
                  <a:lnTo>
                    <a:pt x="4913871" y="1499247"/>
                  </a:lnTo>
                  <a:lnTo>
                    <a:pt x="4881600" y="1531251"/>
                  </a:lnTo>
                  <a:lnTo>
                    <a:pt x="4828260" y="1546491"/>
                  </a:lnTo>
                  <a:lnTo>
                    <a:pt x="4793412" y="1548384"/>
                  </a:lnTo>
                  <a:lnTo>
                    <a:pt x="4793412" y="1591068"/>
                  </a:lnTo>
                  <a:lnTo>
                    <a:pt x="4949164" y="1584655"/>
                  </a:lnTo>
                  <a:lnTo>
                    <a:pt x="5025872" y="1583131"/>
                  </a:lnTo>
                  <a:lnTo>
                    <a:pt x="5091760" y="1583093"/>
                  </a:lnTo>
                  <a:lnTo>
                    <a:pt x="5100117" y="1583131"/>
                  </a:lnTo>
                  <a:lnTo>
                    <a:pt x="5136299" y="1583702"/>
                  </a:lnTo>
                  <a:lnTo>
                    <a:pt x="5172240" y="1584655"/>
                  </a:lnTo>
                  <a:lnTo>
                    <a:pt x="5207940" y="1585976"/>
                  </a:lnTo>
                  <a:lnTo>
                    <a:pt x="5313604" y="1591068"/>
                  </a:lnTo>
                  <a:lnTo>
                    <a:pt x="5313604" y="1582940"/>
                  </a:lnTo>
                  <a:lnTo>
                    <a:pt x="5313604" y="1548384"/>
                  </a:lnTo>
                  <a:lnTo>
                    <a:pt x="5281587" y="1546491"/>
                  </a:lnTo>
                  <a:lnTo>
                    <a:pt x="5254663" y="1540776"/>
                  </a:lnTo>
                  <a:lnTo>
                    <a:pt x="5216068" y="1517916"/>
                  </a:lnTo>
                  <a:lnTo>
                    <a:pt x="5194719" y="1473720"/>
                  </a:lnTo>
                  <a:lnTo>
                    <a:pt x="5187620" y="1402092"/>
                  </a:lnTo>
                  <a:lnTo>
                    <a:pt x="5187620" y="1052893"/>
                  </a:lnTo>
                  <a:lnTo>
                    <a:pt x="5236248" y="1060018"/>
                  </a:lnTo>
                  <a:lnTo>
                    <a:pt x="5277523" y="1086904"/>
                  </a:lnTo>
                  <a:lnTo>
                    <a:pt x="5305476" y="1123708"/>
                  </a:lnTo>
                  <a:lnTo>
                    <a:pt x="5516804" y="1479308"/>
                  </a:lnTo>
                  <a:lnTo>
                    <a:pt x="5528234" y="1507007"/>
                  </a:lnTo>
                  <a:lnTo>
                    <a:pt x="5527281" y="1518754"/>
                  </a:lnTo>
                  <a:lnTo>
                    <a:pt x="5484736" y="1547190"/>
                  </a:lnTo>
                  <a:lnTo>
                    <a:pt x="5466004" y="1548384"/>
                  </a:lnTo>
                  <a:lnTo>
                    <a:pt x="5466004" y="1591068"/>
                  </a:lnTo>
                  <a:lnTo>
                    <a:pt x="5610580" y="1584655"/>
                  </a:lnTo>
                  <a:lnTo>
                    <a:pt x="5646077" y="1583702"/>
                  </a:lnTo>
                  <a:lnTo>
                    <a:pt x="5681205" y="1583131"/>
                  </a:lnTo>
                  <a:lnTo>
                    <a:pt x="5737466" y="1583093"/>
                  </a:lnTo>
                  <a:lnTo>
                    <a:pt x="5744375" y="1583131"/>
                  </a:lnTo>
                  <a:lnTo>
                    <a:pt x="5772823" y="1583702"/>
                  </a:lnTo>
                  <a:lnTo>
                    <a:pt x="5801271" y="1584655"/>
                  </a:lnTo>
                  <a:lnTo>
                    <a:pt x="5829732" y="1585976"/>
                  </a:lnTo>
                  <a:lnTo>
                    <a:pt x="5913044" y="1591068"/>
                  </a:lnTo>
                  <a:lnTo>
                    <a:pt x="5913044" y="1582940"/>
                  </a:lnTo>
                  <a:lnTo>
                    <a:pt x="5913044" y="1548384"/>
                  </a:lnTo>
                  <a:close/>
                </a:path>
                <a:path w="9719310" h="1619885">
                  <a:moveTo>
                    <a:pt x="7554925" y="152412"/>
                  </a:moveTo>
                  <a:lnTo>
                    <a:pt x="7467346" y="157378"/>
                  </a:lnTo>
                  <a:lnTo>
                    <a:pt x="7424166" y="158394"/>
                  </a:lnTo>
                  <a:lnTo>
                    <a:pt x="7400480" y="158521"/>
                  </a:lnTo>
                  <a:lnTo>
                    <a:pt x="7341298" y="158013"/>
                  </a:lnTo>
                  <a:lnTo>
                    <a:pt x="7154608" y="152412"/>
                  </a:lnTo>
                  <a:lnTo>
                    <a:pt x="7154608" y="193052"/>
                  </a:lnTo>
                  <a:lnTo>
                    <a:pt x="7193915" y="195922"/>
                  </a:lnTo>
                  <a:lnTo>
                    <a:pt x="7258431" y="212686"/>
                  </a:lnTo>
                  <a:lnTo>
                    <a:pt x="7303465" y="245071"/>
                  </a:lnTo>
                  <a:lnTo>
                    <a:pt x="7324801" y="298411"/>
                  </a:lnTo>
                  <a:lnTo>
                    <a:pt x="7326325" y="333260"/>
                  </a:lnTo>
                  <a:lnTo>
                    <a:pt x="7320801" y="374548"/>
                  </a:lnTo>
                  <a:lnTo>
                    <a:pt x="7307275" y="423189"/>
                  </a:lnTo>
                  <a:lnTo>
                    <a:pt x="7285736" y="479196"/>
                  </a:lnTo>
                  <a:lnTo>
                    <a:pt x="7256208" y="542569"/>
                  </a:lnTo>
                  <a:lnTo>
                    <a:pt x="7063130" y="925360"/>
                  </a:lnTo>
                  <a:lnTo>
                    <a:pt x="6744157" y="314972"/>
                  </a:lnTo>
                  <a:lnTo>
                    <a:pt x="6734365" y="291109"/>
                  </a:lnTo>
                  <a:lnTo>
                    <a:pt x="6729412" y="270281"/>
                  </a:lnTo>
                  <a:lnTo>
                    <a:pt x="6729285" y="252501"/>
                  </a:lnTo>
                  <a:lnTo>
                    <a:pt x="6733997" y="237769"/>
                  </a:lnTo>
                  <a:lnTo>
                    <a:pt x="6770167" y="208432"/>
                  </a:lnTo>
                  <a:lnTo>
                    <a:pt x="6809803" y="199669"/>
                  </a:lnTo>
                  <a:lnTo>
                    <a:pt x="6855511" y="195592"/>
                  </a:lnTo>
                  <a:lnTo>
                    <a:pt x="6880288" y="195084"/>
                  </a:lnTo>
                  <a:lnTo>
                    <a:pt x="6880288" y="160553"/>
                  </a:lnTo>
                  <a:lnTo>
                    <a:pt x="6880288" y="152412"/>
                  </a:lnTo>
                  <a:lnTo>
                    <a:pt x="6795948" y="155981"/>
                  </a:lnTo>
                  <a:lnTo>
                    <a:pt x="6659562" y="159410"/>
                  </a:lnTo>
                  <a:lnTo>
                    <a:pt x="6530797" y="160553"/>
                  </a:lnTo>
                  <a:lnTo>
                    <a:pt x="6499860" y="160362"/>
                  </a:lnTo>
                  <a:lnTo>
                    <a:pt x="6470078" y="159791"/>
                  </a:lnTo>
                  <a:lnTo>
                    <a:pt x="6441440" y="158838"/>
                  </a:lnTo>
                  <a:lnTo>
                    <a:pt x="6311341" y="152412"/>
                  </a:lnTo>
                  <a:lnTo>
                    <a:pt x="6311341" y="195084"/>
                  </a:lnTo>
                  <a:lnTo>
                    <a:pt x="6348285" y="207086"/>
                  </a:lnTo>
                  <a:lnTo>
                    <a:pt x="6393116" y="250202"/>
                  </a:lnTo>
                  <a:lnTo>
                    <a:pt x="6429197" y="308876"/>
                  </a:lnTo>
                  <a:lnTo>
                    <a:pt x="6825424" y="1040396"/>
                  </a:lnTo>
                  <a:lnTo>
                    <a:pt x="6825424" y="1375676"/>
                  </a:lnTo>
                  <a:lnTo>
                    <a:pt x="6822618" y="1439684"/>
                  </a:lnTo>
                  <a:lnTo>
                    <a:pt x="6814248" y="1485404"/>
                  </a:lnTo>
                  <a:lnTo>
                    <a:pt x="6784911" y="1526552"/>
                  </a:lnTo>
                  <a:lnTo>
                    <a:pt x="6727634" y="1544345"/>
                  </a:lnTo>
                  <a:lnTo>
                    <a:pt x="6668973" y="1550428"/>
                  </a:lnTo>
                  <a:lnTo>
                    <a:pt x="6668973" y="1591068"/>
                  </a:lnTo>
                  <a:lnTo>
                    <a:pt x="6695313" y="1589239"/>
                  </a:lnTo>
                  <a:lnTo>
                    <a:pt x="6725602" y="1587779"/>
                  </a:lnTo>
                  <a:lnTo>
                    <a:pt x="6759816" y="1586699"/>
                  </a:lnTo>
                  <a:lnTo>
                    <a:pt x="7050138" y="1585709"/>
                  </a:lnTo>
                  <a:lnTo>
                    <a:pt x="7166927" y="1586699"/>
                  </a:lnTo>
                  <a:lnTo>
                    <a:pt x="7201852" y="1587779"/>
                  </a:lnTo>
                  <a:lnTo>
                    <a:pt x="7232967" y="1589239"/>
                  </a:lnTo>
                  <a:lnTo>
                    <a:pt x="7260272" y="1591068"/>
                  </a:lnTo>
                  <a:lnTo>
                    <a:pt x="7260272" y="1584972"/>
                  </a:lnTo>
                  <a:lnTo>
                    <a:pt x="7260272" y="1550428"/>
                  </a:lnTo>
                  <a:lnTo>
                    <a:pt x="7229716" y="1547901"/>
                  </a:lnTo>
                  <a:lnTo>
                    <a:pt x="7203122" y="1544345"/>
                  </a:lnTo>
                  <a:lnTo>
                    <a:pt x="7161733" y="1534172"/>
                  </a:lnTo>
                  <a:lnTo>
                    <a:pt x="7123443" y="1502168"/>
                  </a:lnTo>
                  <a:lnTo>
                    <a:pt x="7110666" y="1464830"/>
                  </a:lnTo>
                  <a:lnTo>
                    <a:pt x="7104570" y="1409966"/>
                  </a:lnTo>
                  <a:lnTo>
                    <a:pt x="7103808" y="1375676"/>
                  </a:lnTo>
                  <a:lnTo>
                    <a:pt x="7103808" y="1186713"/>
                  </a:lnTo>
                  <a:lnTo>
                    <a:pt x="7103808" y="940727"/>
                  </a:lnTo>
                  <a:lnTo>
                    <a:pt x="7124243" y="900188"/>
                  </a:lnTo>
                  <a:lnTo>
                    <a:pt x="7372032" y="408444"/>
                  </a:lnTo>
                  <a:lnTo>
                    <a:pt x="7397940" y="359994"/>
                  </a:lnTo>
                  <a:lnTo>
                    <a:pt x="7422832" y="318287"/>
                  </a:lnTo>
                  <a:lnTo>
                    <a:pt x="7446708" y="283298"/>
                  </a:lnTo>
                  <a:lnTo>
                    <a:pt x="7491666" y="232486"/>
                  </a:lnTo>
                  <a:lnTo>
                    <a:pt x="7534338" y="201498"/>
                  </a:lnTo>
                  <a:lnTo>
                    <a:pt x="7554925" y="193052"/>
                  </a:lnTo>
                  <a:lnTo>
                    <a:pt x="7554925" y="158521"/>
                  </a:lnTo>
                  <a:lnTo>
                    <a:pt x="7554925" y="152412"/>
                  </a:lnTo>
                  <a:close/>
                </a:path>
                <a:path w="9719310" h="1619885">
                  <a:moveTo>
                    <a:pt x="8465274" y="1066800"/>
                  </a:moveTo>
                  <a:lnTo>
                    <a:pt x="8463966" y="1011491"/>
                  </a:lnTo>
                  <a:lnTo>
                    <a:pt x="8460054" y="959332"/>
                  </a:lnTo>
                  <a:lnTo>
                    <a:pt x="8453526" y="910310"/>
                  </a:lnTo>
                  <a:lnTo>
                    <a:pt x="8444382" y="864450"/>
                  </a:lnTo>
                  <a:lnTo>
                    <a:pt x="8432622" y="821728"/>
                  </a:lnTo>
                  <a:lnTo>
                    <a:pt x="8418246" y="782167"/>
                  </a:lnTo>
                  <a:lnTo>
                    <a:pt x="8401266" y="745756"/>
                  </a:lnTo>
                  <a:lnTo>
                    <a:pt x="8373872" y="699643"/>
                  </a:lnTo>
                  <a:lnTo>
                    <a:pt x="8342909" y="658799"/>
                  </a:lnTo>
                  <a:lnTo>
                    <a:pt x="8308365" y="623239"/>
                  </a:lnTo>
                  <a:lnTo>
                    <a:pt x="8270240" y="592963"/>
                  </a:lnTo>
                  <a:lnTo>
                    <a:pt x="8228558" y="567956"/>
                  </a:lnTo>
                  <a:lnTo>
                    <a:pt x="8195018" y="552894"/>
                  </a:lnTo>
                  <a:lnTo>
                    <a:pt x="8195018" y="1066800"/>
                  </a:lnTo>
                  <a:lnTo>
                    <a:pt x="8194065" y="1132497"/>
                  </a:lnTo>
                  <a:lnTo>
                    <a:pt x="8191208" y="1193431"/>
                  </a:lnTo>
                  <a:lnTo>
                    <a:pt x="8186445" y="1249603"/>
                  </a:lnTo>
                  <a:lnTo>
                    <a:pt x="8179778" y="1301013"/>
                  </a:lnTo>
                  <a:lnTo>
                    <a:pt x="8171205" y="1347647"/>
                  </a:lnTo>
                  <a:lnTo>
                    <a:pt x="8160728" y="1389519"/>
                  </a:lnTo>
                  <a:lnTo>
                    <a:pt x="8148345" y="1426629"/>
                  </a:lnTo>
                  <a:lnTo>
                    <a:pt x="8101546" y="1511439"/>
                  </a:lnTo>
                  <a:lnTo>
                    <a:pt x="8064957" y="1548917"/>
                  </a:lnTo>
                  <a:lnTo>
                    <a:pt x="8024317" y="1571383"/>
                  </a:lnTo>
                  <a:lnTo>
                    <a:pt x="7979626" y="1578876"/>
                  </a:lnTo>
                  <a:lnTo>
                    <a:pt x="7934084" y="1571383"/>
                  </a:lnTo>
                  <a:lnTo>
                    <a:pt x="7892999" y="1548917"/>
                  </a:lnTo>
                  <a:lnTo>
                    <a:pt x="7856360" y="1511439"/>
                  </a:lnTo>
                  <a:lnTo>
                    <a:pt x="7824178" y="1458976"/>
                  </a:lnTo>
                  <a:lnTo>
                    <a:pt x="7797940" y="1389519"/>
                  </a:lnTo>
                  <a:lnTo>
                    <a:pt x="7787640" y="1347647"/>
                  </a:lnTo>
                  <a:lnTo>
                    <a:pt x="7779207" y="1301013"/>
                  </a:lnTo>
                  <a:lnTo>
                    <a:pt x="7772654" y="1249603"/>
                  </a:lnTo>
                  <a:lnTo>
                    <a:pt x="7767980" y="1193431"/>
                  </a:lnTo>
                  <a:lnTo>
                    <a:pt x="7765174" y="1132497"/>
                  </a:lnTo>
                  <a:lnTo>
                    <a:pt x="7764234" y="1066800"/>
                  </a:lnTo>
                  <a:lnTo>
                    <a:pt x="7765174" y="1001102"/>
                  </a:lnTo>
                  <a:lnTo>
                    <a:pt x="7767980" y="940130"/>
                  </a:lnTo>
                  <a:lnTo>
                    <a:pt x="7772654" y="883894"/>
                  </a:lnTo>
                  <a:lnTo>
                    <a:pt x="7779207" y="832383"/>
                  </a:lnTo>
                  <a:lnTo>
                    <a:pt x="7787640" y="785596"/>
                  </a:lnTo>
                  <a:lnTo>
                    <a:pt x="7797940" y="743546"/>
                  </a:lnTo>
                  <a:lnTo>
                    <a:pt x="7810119" y="706221"/>
                  </a:lnTo>
                  <a:lnTo>
                    <a:pt x="7856360" y="620737"/>
                  </a:lnTo>
                  <a:lnTo>
                    <a:pt x="7892999" y="582955"/>
                  </a:lnTo>
                  <a:lnTo>
                    <a:pt x="7934084" y="560285"/>
                  </a:lnTo>
                  <a:lnTo>
                    <a:pt x="7979626" y="552716"/>
                  </a:lnTo>
                  <a:lnTo>
                    <a:pt x="8024317" y="560285"/>
                  </a:lnTo>
                  <a:lnTo>
                    <a:pt x="8064957" y="582955"/>
                  </a:lnTo>
                  <a:lnTo>
                    <a:pt x="8101546" y="620737"/>
                  </a:lnTo>
                  <a:lnTo>
                    <a:pt x="8134058" y="673620"/>
                  </a:lnTo>
                  <a:lnTo>
                    <a:pt x="8160728" y="743546"/>
                  </a:lnTo>
                  <a:lnTo>
                    <a:pt x="8171205" y="785596"/>
                  </a:lnTo>
                  <a:lnTo>
                    <a:pt x="8179778" y="832383"/>
                  </a:lnTo>
                  <a:lnTo>
                    <a:pt x="8186445" y="883894"/>
                  </a:lnTo>
                  <a:lnTo>
                    <a:pt x="8191208" y="940130"/>
                  </a:lnTo>
                  <a:lnTo>
                    <a:pt x="8194065" y="1001102"/>
                  </a:lnTo>
                  <a:lnTo>
                    <a:pt x="8195018" y="1066800"/>
                  </a:lnTo>
                  <a:lnTo>
                    <a:pt x="8195018" y="552894"/>
                  </a:lnTo>
                  <a:lnTo>
                    <a:pt x="8136534" y="532206"/>
                  </a:lnTo>
                  <a:lnTo>
                    <a:pt x="8086750" y="521030"/>
                  </a:lnTo>
                  <a:lnTo>
                    <a:pt x="8034452" y="514324"/>
                  </a:lnTo>
                  <a:lnTo>
                    <a:pt x="7979626" y="512076"/>
                  </a:lnTo>
                  <a:lnTo>
                    <a:pt x="7924762" y="514324"/>
                  </a:lnTo>
                  <a:lnTo>
                    <a:pt x="7872336" y="521030"/>
                  </a:lnTo>
                  <a:lnTo>
                    <a:pt x="7822349" y="532206"/>
                  </a:lnTo>
                  <a:lnTo>
                    <a:pt x="7774800" y="547852"/>
                  </a:lnTo>
                  <a:lnTo>
                    <a:pt x="7729690" y="567956"/>
                  </a:lnTo>
                  <a:lnTo>
                    <a:pt x="7687665" y="592963"/>
                  </a:lnTo>
                  <a:lnTo>
                    <a:pt x="7649388" y="623239"/>
                  </a:lnTo>
                  <a:lnTo>
                    <a:pt x="7614831" y="658799"/>
                  </a:lnTo>
                  <a:lnTo>
                    <a:pt x="7584033" y="699643"/>
                  </a:lnTo>
                  <a:lnTo>
                    <a:pt x="7556970" y="745756"/>
                  </a:lnTo>
                  <a:lnTo>
                    <a:pt x="7540257" y="782167"/>
                  </a:lnTo>
                  <a:lnTo>
                    <a:pt x="7526109" y="821728"/>
                  </a:lnTo>
                  <a:lnTo>
                    <a:pt x="7514539" y="864450"/>
                  </a:lnTo>
                  <a:lnTo>
                    <a:pt x="7505547" y="910310"/>
                  </a:lnTo>
                  <a:lnTo>
                    <a:pt x="7499121" y="959332"/>
                  </a:lnTo>
                  <a:lnTo>
                    <a:pt x="7495260" y="1011491"/>
                  </a:lnTo>
                  <a:lnTo>
                    <a:pt x="7493978" y="1066800"/>
                  </a:lnTo>
                  <a:lnTo>
                    <a:pt x="7495260" y="1122133"/>
                  </a:lnTo>
                  <a:lnTo>
                    <a:pt x="7499121" y="1174305"/>
                  </a:lnTo>
                  <a:lnTo>
                    <a:pt x="7505547" y="1223327"/>
                  </a:lnTo>
                  <a:lnTo>
                    <a:pt x="7514539" y="1269187"/>
                  </a:lnTo>
                  <a:lnTo>
                    <a:pt x="7526109" y="1311897"/>
                  </a:lnTo>
                  <a:lnTo>
                    <a:pt x="7540257" y="1351457"/>
                  </a:lnTo>
                  <a:lnTo>
                    <a:pt x="7556970" y="1387868"/>
                  </a:lnTo>
                  <a:lnTo>
                    <a:pt x="7584033" y="1433957"/>
                  </a:lnTo>
                  <a:lnTo>
                    <a:pt x="7614831" y="1474685"/>
                  </a:lnTo>
                  <a:lnTo>
                    <a:pt x="7649388" y="1510042"/>
                  </a:lnTo>
                  <a:lnTo>
                    <a:pt x="7687665" y="1540027"/>
                  </a:lnTo>
                  <a:lnTo>
                    <a:pt x="7729690" y="1564652"/>
                  </a:lnTo>
                  <a:lnTo>
                    <a:pt x="7774800" y="1584413"/>
                  </a:lnTo>
                  <a:lnTo>
                    <a:pt x="7822349" y="1599768"/>
                  </a:lnTo>
                  <a:lnTo>
                    <a:pt x="7872336" y="1610741"/>
                  </a:lnTo>
                  <a:lnTo>
                    <a:pt x="7924762" y="1617332"/>
                  </a:lnTo>
                  <a:lnTo>
                    <a:pt x="7979626" y="1619516"/>
                  </a:lnTo>
                  <a:lnTo>
                    <a:pt x="8034452" y="1617332"/>
                  </a:lnTo>
                  <a:lnTo>
                    <a:pt x="8086750" y="1610741"/>
                  </a:lnTo>
                  <a:lnTo>
                    <a:pt x="8136534" y="1599768"/>
                  </a:lnTo>
                  <a:lnTo>
                    <a:pt x="8183804" y="1584413"/>
                  </a:lnTo>
                  <a:lnTo>
                    <a:pt x="8196326" y="1578876"/>
                  </a:lnTo>
                  <a:lnTo>
                    <a:pt x="8228558" y="1564652"/>
                  </a:lnTo>
                  <a:lnTo>
                    <a:pt x="8270240" y="1540027"/>
                  </a:lnTo>
                  <a:lnTo>
                    <a:pt x="8308365" y="1510042"/>
                  </a:lnTo>
                  <a:lnTo>
                    <a:pt x="8342909" y="1474685"/>
                  </a:lnTo>
                  <a:lnTo>
                    <a:pt x="8373872" y="1433957"/>
                  </a:lnTo>
                  <a:lnTo>
                    <a:pt x="8401266" y="1387868"/>
                  </a:lnTo>
                  <a:lnTo>
                    <a:pt x="8418246" y="1351457"/>
                  </a:lnTo>
                  <a:lnTo>
                    <a:pt x="8432622" y="1311897"/>
                  </a:lnTo>
                  <a:lnTo>
                    <a:pt x="8444382" y="1269187"/>
                  </a:lnTo>
                  <a:lnTo>
                    <a:pt x="8453526" y="1223327"/>
                  </a:lnTo>
                  <a:lnTo>
                    <a:pt x="8460054" y="1174305"/>
                  </a:lnTo>
                  <a:lnTo>
                    <a:pt x="8463966" y="1122133"/>
                  </a:lnTo>
                  <a:lnTo>
                    <a:pt x="8465274" y="1066800"/>
                  </a:lnTo>
                  <a:close/>
                </a:path>
                <a:path w="9719310" h="1619885">
                  <a:moveTo>
                    <a:pt x="9719005" y="1550428"/>
                  </a:moveTo>
                  <a:lnTo>
                    <a:pt x="9653460" y="1539519"/>
                  </a:lnTo>
                  <a:lnTo>
                    <a:pt x="9611296" y="1506753"/>
                  </a:lnTo>
                  <a:lnTo>
                    <a:pt x="9588449" y="1451114"/>
                  </a:lnTo>
                  <a:lnTo>
                    <a:pt x="9580829" y="1371612"/>
                  </a:lnTo>
                  <a:lnTo>
                    <a:pt x="9580829" y="518172"/>
                  </a:lnTo>
                  <a:lnTo>
                    <a:pt x="9551670" y="524840"/>
                  </a:lnTo>
                  <a:lnTo>
                    <a:pt x="9489186" y="535520"/>
                  </a:lnTo>
                  <a:lnTo>
                    <a:pt x="9421368" y="542632"/>
                  </a:lnTo>
                  <a:lnTo>
                    <a:pt x="9349740" y="546176"/>
                  </a:lnTo>
                  <a:lnTo>
                    <a:pt x="9312605" y="546620"/>
                  </a:lnTo>
                  <a:lnTo>
                    <a:pt x="9281871" y="546239"/>
                  </a:lnTo>
                  <a:lnTo>
                    <a:pt x="9250629" y="545096"/>
                  </a:lnTo>
                  <a:lnTo>
                    <a:pt x="9218866" y="543191"/>
                  </a:lnTo>
                  <a:lnTo>
                    <a:pt x="9186621" y="540537"/>
                  </a:lnTo>
                  <a:lnTo>
                    <a:pt x="9186621" y="583196"/>
                  </a:lnTo>
                  <a:lnTo>
                    <a:pt x="9253410" y="594118"/>
                  </a:lnTo>
                  <a:lnTo>
                    <a:pt x="9295333" y="626897"/>
                  </a:lnTo>
                  <a:lnTo>
                    <a:pt x="9317418" y="682510"/>
                  </a:lnTo>
                  <a:lnTo>
                    <a:pt x="9324797" y="762012"/>
                  </a:lnTo>
                  <a:lnTo>
                    <a:pt x="9324797" y="1259852"/>
                  </a:lnTo>
                  <a:lnTo>
                    <a:pt x="9322956" y="1298473"/>
                  </a:lnTo>
                  <a:lnTo>
                    <a:pt x="9308211" y="1369593"/>
                  </a:lnTo>
                  <a:lnTo>
                    <a:pt x="9279255" y="1431950"/>
                  </a:lnTo>
                  <a:lnTo>
                    <a:pt x="9239110" y="1481721"/>
                  </a:lnTo>
                  <a:lnTo>
                    <a:pt x="9188894" y="1517662"/>
                  </a:lnTo>
                  <a:lnTo>
                    <a:pt x="9131998" y="1535950"/>
                  </a:lnTo>
                  <a:lnTo>
                    <a:pt x="9101264" y="1538236"/>
                  </a:lnTo>
                  <a:lnTo>
                    <a:pt x="9074594" y="1536649"/>
                  </a:lnTo>
                  <a:lnTo>
                    <a:pt x="9031922" y="1523949"/>
                  </a:lnTo>
                  <a:lnTo>
                    <a:pt x="9002903" y="1499057"/>
                  </a:lnTo>
                  <a:lnTo>
                    <a:pt x="8984120" y="1465021"/>
                  </a:lnTo>
                  <a:lnTo>
                    <a:pt x="8974341" y="1422679"/>
                  </a:lnTo>
                  <a:lnTo>
                    <a:pt x="8969769" y="1373898"/>
                  </a:lnTo>
                  <a:lnTo>
                    <a:pt x="8969197" y="1347228"/>
                  </a:lnTo>
                  <a:lnTo>
                    <a:pt x="8969197" y="518172"/>
                  </a:lnTo>
                  <a:lnTo>
                    <a:pt x="8940051" y="524840"/>
                  </a:lnTo>
                  <a:lnTo>
                    <a:pt x="8877554" y="535520"/>
                  </a:lnTo>
                  <a:lnTo>
                    <a:pt x="8809736" y="542632"/>
                  </a:lnTo>
                  <a:lnTo>
                    <a:pt x="8738108" y="546176"/>
                  </a:lnTo>
                  <a:lnTo>
                    <a:pt x="8700973" y="546620"/>
                  </a:lnTo>
                  <a:lnTo>
                    <a:pt x="8670239" y="546239"/>
                  </a:lnTo>
                  <a:lnTo>
                    <a:pt x="8638997" y="545096"/>
                  </a:lnTo>
                  <a:lnTo>
                    <a:pt x="8607234" y="543191"/>
                  </a:lnTo>
                  <a:lnTo>
                    <a:pt x="8574989" y="540537"/>
                  </a:lnTo>
                  <a:lnTo>
                    <a:pt x="8574989" y="583196"/>
                  </a:lnTo>
                  <a:lnTo>
                    <a:pt x="8641778" y="594118"/>
                  </a:lnTo>
                  <a:lnTo>
                    <a:pt x="8683688" y="626897"/>
                  </a:lnTo>
                  <a:lnTo>
                    <a:pt x="8705786" y="682510"/>
                  </a:lnTo>
                  <a:lnTo>
                    <a:pt x="8713165" y="762012"/>
                  </a:lnTo>
                  <a:lnTo>
                    <a:pt x="8713165" y="1276121"/>
                  </a:lnTo>
                  <a:lnTo>
                    <a:pt x="8714054" y="1323619"/>
                  </a:lnTo>
                  <a:lnTo>
                    <a:pt x="8716721" y="1366545"/>
                  </a:lnTo>
                  <a:lnTo>
                    <a:pt x="8721153" y="1404899"/>
                  </a:lnTo>
                  <a:lnTo>
                    <a:pt x="8735758" y="1468640"/>
                  </a:lnTo>
                  <a:lnTo>
                    <a:pt x="8760142" y="1519453"/>
                  </a:lnTo>
                  <a:lnTo>
                    <a:pt x="8793734" y="1557604"/>
                  </a:lnTo>
                  <a:lnTo>
                    <a:pt x="8836914" y="1586560"/>
                  </a:lnTo>
                  <a:lnTo>
                    <a:pt x="8891016" y="1607515"/>
                  </a:lnTo>
                  <a:lnTo>
                    <a:pt x="8957577" y="1618195"/>
                  </a:lnTo>
                  <a:lnTo>
                    <a:pt x="8995613" y="1619529"/>
                  </a:lnTo>
                  <a:lnTo>
                    <a:pt x="9045575" y="1616532"/>
                  </a:lnTo>
                  <a:lnTo>
                    <a:pt x="9093898" y="1607578"/>
                  </a:lnTo>
                  <a:lnTo>
                    <a:pt x="9140571" y="1592656"/>
                  </a:lnTo>
                  <a:lnTo>
                    <a:pt x="9185605" y="1571777"/>
                  </a:lnTo>
                  <a:lnTo>
                    <a:pt x="9227452" y="1543900"/>
                  </a:lnTo>
                  <a:lnTo>
                    <a:pt x="9264599" y="1508023"/>
                  </a:lnTo>
                  <a:lnTo>
                    <a:pt x="9297035" y="1464144"/>
                  </a:lnTo>
                  <a:lnTo>
                    <a:pt x="9324797" y="1412252"/>
                  </a:lnTo>
                  <a:lnTo>
                    <a:pt x="9324797" y="1615452"/>
                  </a:lnTo>
                  <a:lnTo>
                    <a:pt x="9384462" y="1601736"/>
                  </a:lnTo>
                  <a:lnTo>
                    <a:pt x="9449765" y="1593113"/>
                  </a:lnTo>
                  <a:lnTo>
                    <a:pt x="9519602" y="1588528"/>
                  </a:lnTo>
                  <a:lnTo>
                    <a:pt x="9593021" y="1587004"/>
                  </a:lnTo>
                  <a:lnTo>
                    <a:pt x="9624504" y="1587385"/>
                  </a:lnTo>
                  <a:lnTo>
                    <a:pt x="9656000" y="1588528"/>
                  </a:lnTo>
                  <a:lnTo>
                    <a:pt x="9687496" y="1590433"/>
                  </a:lnTo>
                  <a:lnTo>
                    <a:pt x="9719005" y="1593113"/>
                  </a:lnTo>
                  <a:lnTo>
                    <a:pt x="9719005" y="15504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2830" y="367643"/>
              <a:ext cx="3354339" cy="19085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32154" y="5054600"/>
              <a:ext cx="3308985" cy="939800"/>
            </a:xfrm>
            <a:custGeom>
              <a:avLst/>
              <a:gdLst/>
              <a:ahLst/>
              <a:cxnLst/>
              <a:rect l="l" t="t" r="r" b="b"/>
              <a:pathLst>
                <a:path w="3308984" h="939800">
                  <a:moveTo>
                    <a:pt x="2838894" y="0"/>
                  </a:moveTo>
                  <a:lnTo>
                    <a:pt x="469899" y="0"/>
                  </a:lnTo>
                  <a:lnTo>
                    <a:pt x="421854" y="2425"/>
                  </a:lnTo>
                  <a:lnTo>
                    <a:pt x="375197" y="9546"/>
                  </a:lnTo>
                  <a:lnTo>
                    <a:pt x="330163" y="21125"/>
                  </a:lnTo>
                  <a:lnTo>
                    <a:pt x="286991" y="36926"/>
                  </a:lnTo>
                  <a:lnTo>
                    <a:pt x="245915" y="56713"/>
                  </a:lnTo>
                  <a:lnTo>
                    <a:pt x="207171" y="80249"/>
                  </a:lnTo>
                  <a:lnTo>
                    <a:pt x="170997" y="107300"/>
                  </a:lnTo>
                  <a:lnTo>
                    <a:pt x="137628" y="137628"/>
                  </a:lnTo>
                  <a:lnTo>
                    <a:pt x="107300" y="170997"/>
                  </a:lnTo>
                  <a:lnTo>
                    <a:pt x="80249" y="207171"/>
                  </a:lnTo>
                  <a:lnTo>
                    <a:pt x="56713" y="245915"/>
                  </a:lnTo>
                  <a:lnTo>
                    <a:pt x="36926" y="286991"/>
                  </a:lnTo>
                  <a:lnTo>
                    <a:pt x="21125" y="330163"/>
                  </a:lnTo>
                  <a:lnTo>
                    <a:pt x="9546" y="375197"/>
                  </a:lnTo>
                  <a:lnTo>
                    <a:pt x="2425" y="421854"/>
                  </a:lnTo>
                  <a:lnTo>
                    <a:pt x="0" y="469900"/>
                  </a:lnTo>
                  <a:lnTo>
                    <a:pt x="2425" y="517945"/>
                  </a:lnTo>
                  <a:lnTo>
                    <a:pt x="9546" y="564602"/>
                  </a:lnTo>
                  <a:lnTo>
                    <a:pt x="21125" y="609636"/>
                  </a:lnTo>
                  <a:lnTo>
                    <a:pt x="36926" y="652808"/>
                  </a:lnTo>
                  <a:lnTo>
                    <a:pt x="56713" y="693884"/>
                  </a:lnTo>
                  <a:lnTo>
                    <a:pt x="80249" y="732628"/>
                  </a:lnTo>
                  <a:lnTo>
                    <a:pt x="107300" y="768802"/>
                  </a:lnTo>
                  <a:lnTo>
                    <a:pt x="137628" y="802171"/>
                  </a:lnTo>
                  <a:lnTo>
                    <a:pt x="170997" y="832499"/>
                  </a:lnTo>
                  <a:lnTo>
                    <a:pt x="207171" y="859550"/>
                  </a:lnTo>
                  <a:lnTo>
                    <a:pt x="245915" y="883086"/>
                  </a:lnTo>
                  <a:lnTo>
                    <a:pt x="286991" y="902873"/>
                  </a:lnTo>
                  <a:lnTo>
                    <a:pt x="330163" y="918674"/>
                  </a:lnTo>
                  <a:lnTo>
                    <a:pt x="375197" y="930253"/>
                  </a:lnTo>
                  <a:lnTo>
                    <a:pt x="421854" y="937374"/>
                  </a:lnTo>
                  <a:lnTo>
                    <a:pt x="469899" y="939800"/>
                  </a:lnTo>
                  <a:lnTo>
                    <a:pt x="2838894" y="939800"/>
                  </a:lnTo>
                  <a:lnTo>
                    <a:pt x="2886940" y="937374"/>
                  </a:lnTo>
                  <a:lnTo>
                    <a:pt x="2933597" y="930253"/>
                  </a:lnTo>
                  <a:lnTo>
                    <a:pt x="2978630" y="918674"/>
                  </a:lnTo>
                  <a:lnTo>
                    <a:pt x="3021803" y="902873"/>
                  </a:lnTo>
                  <a:lnTo>
                    <a:pt x="3062879" y="883086"/>
                  </a:lnTo>
                  <a:lnTo>
                    <a:pt x="3101622" y="859550"/>
                  </a:lnTo>
                  <a:lnTo>
                    <a:pt x="3137796" y="832499"/>
                  </a:lnTo>
                  <a:lnTo>
                    <a:pt x="3171166" y="802171"/>
                  </a:lnTo>
                  <a:lnTo>
                    <a:pt x="3201494" y="768802"/>
                  </a:lnTo>
                  <a:lnTo>
                    <a:pt x="3228544" y="732628"/>
                  </a:lnTo>
                  <a:lnTo>
                    <a:pt x="3252081" y="693884"/>
                  </a:lnTo>
                  <a:lnTo>
                    <a:pt x="3271868" y="652808"/>
                  </a:lnTo>
                  <a:lnTo>
                    <a:pt x="3287669" y="609636"/>
                  </a:lnTo>
                  <a:lnTo>
                    <a:pt x="3299248" y="564602"/>
                  </a:lnTo>
                  <a:lnTo>
                    <a:pt x="3306368" y="517945"/>
                  </a:lnTo>
                  <a:lnTo>
                    <a:pt x="3308794" y="469900"/>
                  </a:lnTo>
                  <a:lnTo>
                    <a:pt x="3306368" y="421854"/>
                  </a:lnTo>
                  <a:lnTo>
                    <a:pt x="3299248" y="375197"/>
                  </a:lnTo>
                  <a:lnTo>
                    <a:pt x="3287669" y="330163"/>
                  </a:lnTo>
                  <a:lnTo>
                    <a:pt x="3271868" y="286991"/>
                  </a:lnTo>
                  <a:lnTo>
                    <a:pt x="3252081" y="245915"/>
                  </a:lnTo>
                  <a:lnTo>
                    <a:pt x="3228544" y="207171"/>
                  </a:lnTo>
                  <a:lnTo>
                    <a:pt x="3201494" y="170997"/>
                  </a:lnTo>
                  <a:lnTo>
                    <a:pt x="3171166" y="137628"/>
                  </a:lnTo>
                  <a:lnTo>
                    <a:pt x="3137796" y="107300"/>
                  </a:lnTo>
                  <a:lnTo>
                    <a:pt x="3101622" y="80249"/>
                  </a:lnTo>
                  <a:lnTo>
                    <a:pt x="3062879" y="56713"/>
                  </a:lnTo>
                  <a:lnTo>
                    <a:pt x="3021803" y="36926"/>
                  </a:lnTo>
                  <a:lnTo>
                    <a:pt x="2978630" y="21125"/>
                  </a:lnTo>
                  <a:lnTo>
                    <a:pt x="2933597" y="9546"/>
                  </a:lnTo>
                  <a:lnTo>
                    <a:pt x="2886940" y="2425"/>
                  </a:lnTo>
                  <a:lnTo>
                    <a:pt x="2838894" y="0"/>
                  </a:lnTo>
                  <a:close/>
                </a:path>
              </a:pathLst>
            </a:custGeom>
            <a:solidFill>
              <a:srgbClr val="DAB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42735" y="5171262"/>
              <a:ext cx="1939925" cy="706755"/>
            </a:xfrm>
            <a:custGeom>
              <a:avLst/>
              <a:gdLst/>
              <a:ahLst/>
              <a:cxnLst/>
              <a:rect l="l" t="t" r="r" b="b"/>
              <a:pathLst>
                <a:path w="1939925" h="706754">
                  <a:moveTo>
                    <a:pt x="529767" y="354063"/>
                  </a:moveTo>
                  <a:lnTo>
                    <a:pt x="523875" y="307441"/>
                  </a:lnTo>
                  <a:lnTo>
                    <a:pt x="506412" y="265379"/>
                  </a:lnTo>
                  <a:lnTo>
                    <a:pt x="479056" y="229565"/>
                  </a:lnTo>
                  <a:lnTo>
                    <a:pt x="470763" y="223075"/>
                  </a:lnTo>
                  <a:lnTo>
                    <a:pt x="470763" y="353123"/>
                  </a:lnTo>
                  <a:lnTo>
                    <a:pt x="461492" y="399084"/>
                  </a:lnTo>
                  <a:lnTo>
                    <a:pt x="436168" y="436562"/>
                  </a:lnTo>
                  <a:lnTo>
                    <a:pt x="398640" y="461733"/>
                  </a:lnTo>
                  <a:lnTo>
                    <a:pt x="352742" y="470776"/>
                  </a:lnTo>
                  <a:lnTo>
                    <a:pt x="306895" y="461302"/>
                  </a:lnTo>
                  <a:lnTo>
                    <a:pt x="269633" y="436016"/>
                  </a:lnTo>
                  <a:lnTo>
                    <a:pt x="244627" y="398640"/>
                  </a:lnTo>
                  <a:lnTo>
                    <a:pt x="235648" y="353123"/>
                  </a:lnTo>
                  <a:lnTo>
                    <a:pt x="235724" y="352310"/>
                  </a:lnTo>
                  <a:lnTo>
                    <a:pt x="244983" y="307086"/>
                  </a:lnTo>
                  <a:lnTo>
                    <a:pt x="270192" y="269798"/>
                  </a:lnTo>
                  <a:lnTo>
                    <a:pt x="307543" y="244741"/>
                  </a:lnTo>
                  <a:lnTo>
                    <a:pt x="353301" y="235623"/>
                  </a:lnTo>
                  <a:lnTo>
                    <a:pt x="399084" y="244881"/>
                  </a:lnTo>
                  <a:lnTo>
                    <a:pt x="436397" y="270014"/>
                  </a:lnTo>
                  <a:lnTo>
                    <a:pt x="461530" y="307340"/>
                  </a:lnTo>
                  <a:lnTo>
                    <a:pt x="470763" y="353123"/>
                  </a:lnTo>
                  <a:lnTo>
                    <a:pt x="470763" y="223075"/>
                  </a:lnTo>
                  <a:lnTo>
                    <a:pt x="443496" y="201701"/>
                  </a:lnTo>
                  <a:lnTo>
                    <a:pt x="401383" y="183489"/>
                  </a:lnTo>
                  <a:lnTo>
                    <a:pt x="354406" y="176631"/>
                  </a:lnTo>
                  <a:lnTo>
                    <a:pt x="307682" y="182410"/>
                  </a:lnTo>
                  <a:lnTo>
                    <a:pt x="265480" y="199885"/>
                  </a:lnTo>
                  <a:lnTo>
                    <a:pt x="229552" y="227317"/>
                  </a:lnTo>
                  <a:lnTo>
                    <a:pt x="201612" y="263004"/>
                  </a:lnTo>
                  <a:lnTo>
                    <a:pt x="183388" y="305231"/>
                  </a:lnTo>
                  <a:lnTo>
                    <a:pt x="176631" y="352310"/>
                  </a:lnTo>
                  <a:lnTo>
                    <a:pt x="182473" y="398640"/>
                  </a:lnTo>
                  <a:lnTo>
                    <a:pt x="199961" y="440994"/>
                  </a:lnTo>
                  <a:lnTo>
                    <a:pt x="227317" y="476808"/>
                  </a:lnTo>
                  <a:lnTo>
                    <a:pt x="262877" y="504672"/>
                  </a:lnTo>
                  <a:lnTo>
                    <a:pt x="304990" y="522884"/>
                  </a:lnTo>
                  <a:lnTo>
                    <a:pt x="351967" y="529755"/>
                  </a:lnTo>
                  <a:lnTo>
                    <a:pt x="398665" y="523963"/>
                  </a:lnTo>
                  <a:lnTo>
                    <a:pt x="440855" y="506488"/>
                  </a:lnTo>
                  <a:lnTo>
                    <a:pt x="476796" y="479044"/>
                  </a:lnTo>
                  <a:lnTo>
                    <a:pt x="504748" y="443357"/>
                  </a:lnTo>
                  <a:lnTo>
                    <a:pt x="522986" y="401116"/>
                  </a:lnTo>
                  <a:lnTo>
                    <a:pt x="529767" y="354063"/>
                  </a:lnTo>
                  <a:close/>
                </a:path>
                <a:path w="1939925" h="706754">
                  <a:moveTo>
                    <a:pt x="706374" y="162801"/>
                  </a:moveTo>
                  <a:lnTo>
                    <a:pt x="703567" y="150050"/>
                  </a:lnTo>
                  <a:lnTo>
                    <a:pt x="700900" y="137236"/>
                  </a:lnTo>
                  <a:lnTo>
                    <a:pt x="697788" y="124599"/>
                  </a:lnTo>
                  <a:lnTo>
                    <a:pt x="693623" y="112407"/>
                  </a:lnTo>
                  <a:lnTo>
                    <a:pt x="671080" y="71323"/>
                  </a:lnTo>
                  <a:lnTo>
                    <a:pt x="659384" y="58877"/>
                  </a:lnTo>
                  <a:lnTo>
                    <a:pt x="647407" y="46151"/>
                  </a:lnTo>
                  <a:lnTo>
                    <a:pt x="647407" y="180784"/>
                  </a:lnTo>
                  <a:lnTo>
                    <a:pt x="647357" y="353212"/>
                  </a:lnTo>
                  <a:lnTo>
                    <a:pt x="647090" y="353212"/>
                  </a:lnTo>
                  <a:lnTo>
                    <a:pt x="647179" y="399072"/>
                  </a:lnTo>
                  <a:lnTo>
                    <a:pt x="647293" y="490804"/>
                  </a:lnTo>
                  <a:lnTo>
                    <a:pt x="646899" y="536663"/>
                  </a:lnTo>
                  <a:lnTo>
                    <a:pt x="638708" y="575005"/>
                  </a:lnTo>
                  <a:lnTo>
                    <a:pt x="617423" y="608317"/>
                  </a:lnTo>
                  <a:lnTo>
                    <a:pt x="586422" y="633044"/>
                  </a:lnTo>
                  <a:lnTo>
                    <a:pt x="549109" y="645680"/>
                  </a:lnTo>
                  <a:lnTo>
                    <a:pt x="328320" y="647458"/>
                  </a:lnTo>
                  <a:lnTo>
                    <a:pt x="180225" y="647357"/>
                  </a:lnTo>
                  <a:lnTo>
                    <a:pt x="114173" y="629881"/>
                  </a:lnTo>
                  <a:lnTo>
                    <a:pt x="69481" y="578154"/>
                  </a:lnTo>
                  <a:lnTo>
                    <a:pt x="59080" y="531469"/>
                  </a:lnTo>
                  <a:lnTo>
                    <a:pt x="59194" y="222275"/>
                  </a:lnTo>
                  <a:lnTo>
                    <a:pt x="59461" y="170751"/>
                  </a:lnTo>
                  <a:lnTo>
                    <a:pt x="67437" y="131749"/>
                  </a:lnTo>
                  <a:lnTo>
                    <a:pt x="88620" y="98209"/>
                  </a:lnTo>
                  <a:lnTo>
                    <a:pt x="119761" y="73418"/>
                  </a:lnTo>
                  <a:lnTo>
                    <a:pt x="157619" y="60667"/>
                  </a:lnTo>
                  <a:lnTo>
                    <a:pt x="432257" y="58966"/>
                  </a:lnTo>
                  <a:lnTo>
                    <a:pt x="527875" y="59105"/>
                  </a:lnTo>
                  <a:lnTo>
                    <a:pt x="592810" y="76733"/>
                  </a:lnTo>
                  <a:lnTo>
                    <a:pt x="636778" y="127914"/>
                  </a:lnTo>
                  <a:lnTo>
                    <a:pt x="646925" y="167081"/>
                  </a:lnTo>
                  <a:lnTo>
                    <a:pt x="647407" y="180784"/>
                  </a:lnTo>
                  <a:lnTo>
                    <a:pt x="647407" y="46151"/>
                  </a:lnTo>
                  <a:lnTo>
                    <a:pt x="603389" y="16395"/>
                  </a:lnTo>
                  <a:lnTo>
                    <a:pt x="558419" y="2641"/>
                  </a:lnTo>
                  <a:lnTo>
                    <a:pt x="548513" y="889"/>
                  </a:lnTo>
                  <a:lnTo>
                    <a:pt x="543572" y="0"/>
                  </a:lnTo>
                  <a:lnTo>
                    <a:pt x="162788" y="0"/>
                  </a:lnTo>
                  <a:lnTo>
                    <a:pt x="150190" y="2781"/>
                  </a:lnTo>
                  <a:lnTo>
                    <a:pt x="137528" y="5410"/>
                  </a:lnTo>
                  <a:lnTo>
                    <a:pt x="71551" y="35102"/>
                  </a:lnTo>
                  <a:lnTo>
                    <a:pt x="39331" y="65290"/>
                  </a:lnTo>
                  <a:lnTo>
                    <a:pt x="16370" y="103047"/>
                  </a:lnTo>
                  <a:lnTo>
                    <a:pt x="2768" y="148285"/>
                  </a:lnTo>
                  <a:lnTo>
                    <a:pt x="0" y="524675"/>
                  </a:lnTo>
                  <a:lnTo>
                    <a:pt x="4648" y="569023"/>
                  </a:lnTo>
                  <a:lnTo>
                    <a:pt x="18618" y="608698"/>
                  </a:lnTo>
                  <a:lnTo>
                    <a:pt x="42024" y="643610"/>
                  </a:lnTo>
                  <a:lnTo>
                    <a:pt x="74942" y="673646"/>
                  </a:lnTo>
                  <a:lnTo>
                    <a:pt x="123596" y="698309"/>
                  </a:lnTo>
                  <a:lnTo>
                    <a:pt x="177609" y="706335"/>
                  </a:lnTo>
                  <a:lnTo>
                    <a:pt x="378218" y="706488"/>
                  </a:lnTo>
                  <a:lnTo>
                    <a:pt x="528662" y="706297"/>
                  </a:lnTo>
                  <a:lnTo>
                    <a:pt x="574027" y="700519"/>
                  </a:lnTo>
                  <a:lnTo>
                    <a:pt x="615124" y="684212"/>
                  </a:lnTo>
                  <a:lnTo>
                    <a:pt x="650443" y="658482"/>
                  </a:lnTo>
                  <a:lnTo>
                    <a:pt x="678510" y="624420"/>
                  </a:lnTo>
                  <a:lnTo>
                    <a:pt x="697814" y="583133"/>
                  </a:lnTo>
                  <a:lnTo>
                    <a:pt x="704443" y="553542"/>
                  </a:lnTo>
                  <a:lnTo>
                    <a:pt x="706374" y="543598"/>
                  </a:lnTo>
                  <a:lnTo>
                    <a:pt x="706374" y="162801"/>
                  </a:lnTo>
                  <a:close/>
                </a:path>
                <a:path w="1939925" h="706754">
                  <a:moveTo>
                    <a:pt x="1939861" y="83083"/>
                  </a:moveTo>
                  <a:lnTo>
                    <a:pt x="1924951" y="46075"/>
                  </a:lnTo>
                  <a:lnTo>
                    <a:pt x="1888032" y="17691"/>
                  </a:lnTo>
                  <a:lnTo>
                    <a:pt x="1886635" y="17335"/>
                  </a:lnTo>
                  <a:lnTo>
                    <a:pt x="1886635" y="609574"/>
                  </a:lnTo>
                  <a:lnTo>
                    <a:pt x="1884705" y="623201"/>
                  </a:lnTo>
                  <a:lnTo>
                    <a:pt x="1878901" y="632929"/>
                  </a:lnTo>
                  <a:lnTo>
                    <a:pt x="1869211" y="638746"/>
                  </a:lnTo>
                  <a:lnTo>
                    <a:pt x="1855647" y="640676"/>
                  </a:lnTo>
                  <a:lnTo>
                    <a:pt x="1708569" y="640689"/>
                  </a:lnTo>
                  <a:lnTo>
                    <a:pt x="1708569" y="423887"/>
                  </a:lnTo>
                  <a:lnTo>
                    <a:pt x="1790471" y="423887"/>
                  </a:lnTo>
                  <a:lnTo>
                    <a:pt x="1804098" y="341337"/>
                  </a:lnTo>
                  <a:lnTo>
                    <a:pt x="1708886" y="341337"/>
                  </a:lnTo>
                  <a:lnTo>
                    <a:pt x="1708708" y="325196"/>
                  </a:lnTo>
                  <a:lnTo>
                    <a:pt x="1708454" y="309232"/>
                  </a:lnTo>
                  <a:lnTo>
                    <a:pt x="1708505" y="293420"/>
                  </a:lnTo>
                  <a:lnTo>
                    <a:pt x="1709254" y="277723"/>
                  </a:lnTo>
                  <a:lnTo>
                    <a:pt x="1733651" y="246811"/>
                  </a:lnTo>
                  <a:lnTo>
                    <a:pt x="1760156" y="244043"/>
                  </a:lnTo>
                  <a:lnTo>
                    <a:pt x="1775802" y="244043"/>
                  </a:lnTo>
                  <a:lnTo>
                    <a:pt x="1802434" y="244094"/>
                  </a:lnTo>
                  <a:lnTo>
                    <a:pt x="1802434" y="162547"/>
                  </a:lnTo>
                  <a:lnTo>
                    <a:pt x="1802180" y="162331"/>
                  </a:lnTo>
                  <a:lnTo>
                    <a:pt x="1801837" y="161810"/>
                  </a:lnTo>
                  <a:lnTo>
                    <a:pt x="1780590" y="161696"/>
                  </a:lnTo>
                  <a:lnTo>
                    <a:pt x="1759661" y="161340"/>
                  </a:lnTo>
                  <a:lnTo>
                    <a:pt x="1738795" y="162140"/>
                  </a:lnTo>
                  <a:lnTo>
                    <a:pt x="1682089" y="181102"/>
                  </a:lnTo>
                  <a:lnTo>
                    <a:pt x="1653489" y="206565"/>
                  </a:lnTo>
                  <a:lnTo>
                    <a:pt x="1634185" y="239610"/>
                  </a:lnTo>
                  <a:lnTo>
                    <a:pt x="1626158" y="277901"/>
                  </a:lnTo>
                  <a:lnTo>
                    <a:pt x="1625765" y="291693"/>
                  </a:lnTo>
                  <a:lnTo>
                    <a:pt x="1625803" y="341071"/>
                  </a:lnTo>
                  <a:lnTo>
                    <a:pt x="1546326" y="341071"/>
                  </a:lnTo>
                  <a:lnTo>
                    <a:pt x="1546326" y="423443"/>
                  </a:lnTo>
                  <a:lnTo>
                    <a:pt x="1625358" y="423443"/>
                  </a:lnTo>
                  <a:lnTo>
                    <a:pt x="1625358" y="640397"/>
                  </a:lnTo>
                  <a:lnTo>
                    <a:pt x="1623110" y="640486"/>
                  </a:lnTo>
                  <a:lnTo>
                    <a:pt x="1620964" y="640676"/>
                  </a:lnTo>
                  <a:lnTo>
                    <a:pt x="1342682" y="640676"/>
                  </a:lnTo>
                  <a:lnTo>
                    <a:pt x="1329105" y="638746"/>
                  </a:lnTo>
                  <a:lnTo>
                    <a:pt x="1319441" y="632929"/>
                  </a:lnTo>
                  <a:lnTo>
                    <a:pt x="1313637" y="623201"/>
                  </a:lnTo>
                  <a:lnTo>
                    <a:pt x="1311719" y="609574"/>
                  </a:lnTo>
                  <a:lnTo>
                    <a:pt x="1311719" y="97231"/>
                  </a:lnTo>
                  <a:lnTo>
                    <a:pt x="1313637" y="83350"/>
                  </a:lnTo>
                  <a:lnTo>
                    <a:pt x="1319441" y="73533"/>
                  </a:lnTo>
                  <a:lnTo>
                    <a:pt x="1329207" y="67703"/>
                  </a:lnTo>
                  <a:lnTo>
                    <a:pt x="1343025" y="65773"/>
                  </a:lnTo>
                  <a:lnTo>
                    <a:pt x="1855343" y="65773"/>
                  </a:lnTo>
                  <a:lnTo>
                    <a:pt x="1886623" y="97231"/>
                  </a:lnTo>
                  <a:lnTo>
                    <a:pt x="1886635" y="609574"/>
                  </a:lnTo>
                  <a:lnTo>
                    <a:pt x="1886635" y="17335"/>
                  </a:lnTo>
                  <a:lnTo>
                    <a:pt x="1872386" y="13652"/>
                  </a:lnTo>
                  <a:lnTo>
                    <a:pt x="1871332" y="13487"/>
                  </a:lnTo>
                  <a:lnTo>
                    <a:pt x="1870341" y="12915"/>
                  </a:lnTo>
                  <a:lnTo>
                    <a:pt x="1869325" y="12547"/>
                  </a:lnTo>
                  <a:lnTo>
                    <a:pt x="1329016" y="12547"/>
                  </a:lnTo>
                  <a:lnTo>
                    <a:pt x="1289723" y="29171"/>
                  </a:lnTo>
                  <a:lnTo>
                    <a:pt x="1261211" y="72021"/>
                  </a:lnTo>
                  <a:lnTo>
                    <a:pt x="1258506" y="611289"/>
                  </a:lnTo>
                  <a:lnTo>
                    <a:pt x="1262227" y="637413"/>
                  </a:lnTo>
                  <a:lnTo>
                    <a:pt x="1289900" y="677608"/>
                  </a:lnTo>
                  <a:lnTo>
                    <a:pt x="1325918" y="692619"/>
                  </a:lnTo>
                  <a:lnTo>
                    <a:pt x="1651063" y="693940"/>
                  </a:lnTo>
                  <a:lnTo>
                    <a:pt x="1858594" y="693864"/>
                  </a:lnTo>
                  <a:lnTo>
                    <a:pt x="1887283" y="689025"/>
                  </a:lnTo>
                  <a:lnTo>
                    <a:pt x="1911197" y="675398"/>
                  </a:lnTo>
                  <a:lnTo>
                    <a:pt x="1928825" y="654329"/>
                  </a:lnTo>
                  <a:lnTo>
                    <a:pt x="1933752" y="640689"/>
                  </a:lnTo>
                  <a:lnTo>
                    <a:pt x="1938655" y="627138"/>
                  </a:lnTo>
                  <a:lnTo>
                    <a:pt x="1938896" y="625856"/>
                  </a:lnTo>
                  <a:lnTo>
                    <a:pt x="1939455" y="624624"/>
                  </a:lnTo>
                  <a:lnTo>
                    <a:pt x="1939861" y="623392"/>
                  </a:lnTo>
                  <a:lnTo>
                    <a:pt x="1939861" y="83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3332" y="5288998"/>
              <a:ext cx="88087" cy="880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4868" y="6386583"/>
              <a:ext cx="3015975" cy="28712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55088" y="6382016"/>
              <a:ext cx="189230" cy="233045"/>
            </a:xfrm>
            <a:custGeom>
              <a:avLst/>
              <a:gdLst/>
              <a:ahLst/>
              <a:cxnLst/>
              <a:rect l="l" t="t" r="r" b="b"/>
              <a:pathLst>
                <a:path w="189229" h="233045">
                  <a:moveTo>
                    <a:pt x="29260" y="4572"/>
                  </a:moveTo>
                  <a:lnTo>
                    <a:pt x="0" y="4572"/>
                  </a:lnTo>
                  <a:lnTo>
                    <a:pt x="0" y="230733"/>
                  </a:lnTo>
                  <a:lnTo>
                    <a:pt x="29260" y="230733"/>
                  </a:lnTo>
                  <a:lnTo>
                    <a:pt x="29260" y="4572"/>
                  </a:lnTo>
                  <a:close/>
                </a:path>
                <a:path w="189229" h="233045">
                  <a:moveTo>
                    <a:pt x="112166" y="205422"/>
                  </a:moveTo>
                  <a:lnTo>
                    <a:pt x="110185" y="200456"/>
                  </a:lnTo>
                  <a:lnTo>
                    <a:pt x="102260" y="192735"/>
                  </a:lnTo>
                  <a:lnTo>
                    <a:pt x="97536" y="190804"/>
                  </a:lnTo>
                  <a:lnTo>
                    <a:pt x="86360" y="190804"/>
                  </a:lnTo>
                  <a:lnTo>
                    <a:pt x="81483" y="192735"/>
                  </a:lnTo>
                  <a:lnTo>
                    <a:pt x="73342" y="200456"/>
                  </a:lnTo>
                  <a:lnTo>
                    <a:pt x="71323" y="205422"/>
                  </a:lnTo>
                  <a:lnTo>
                    <a:pt x="71323" y="217614"/>
                  </a:lnTo>
                  <a:lnTo>
                    <a:pt x="73342" y="222656"/>
                  </a:lnTo>
                  <a:lnTo>
                    <a:pt x="81483" y="230581"/>
                  </a:lnTo>
                  <a:lnTo>
                    <a:pt x="86360" y="232562"/>
                  </a:lnTo>
                  <a:lnTo>
                    <a:pt x="92049" y="232562"/>
                  </a:lnTo>
                  <a:lnTo>
                    <a:pt x="97536" y="232562"/>
                  </a:lnTo>
                  <a:lnTo>
                    <a:pt x="102260" y="230581"/>
                  </a:lnTo>
                  <a:lnTo>
                    <a:pt x="110185" y="222656"/>
                  </a:lnTo>
                  <a:lnTo>
                    <a:pt x="112166" y="217614"/>
                  </a:lnTo>
                  <a:lnTo>
                    <a:pt x="112166" y="205422"/>
                  </a:lnTo>
                  <a:close/>
                </a:path>
                <a:path w="189229" h="233045">
                  <a:moveTo>
                    <a:pt x="183489" y="69189"/>
                  </a:moveTo>
                  <a:lnTo>
                    <a:pt x="154228" y="69189"/>
                  </a:lnTo>
                  <a:lnTo>
                    <a:pt x="154228" y="230733"/>
                  </a:lnTo>
                  <a:lnTo>
                    <a:pt x="183489" y="230733"/>
                  </a:lnTo>
                  <a:lnTo>
                    <a:pt x="183489" y="69189"/>
                  </a:lnTo>
                  <a:close/>
                </a:path>
                <a:path w="189229" h="233045">
                  <a:moveTo>
                    <a:pt x="188658" y="13296"/>
                  </a:moveTo>
                  <a:lnTo>
                    <a:pt x="186778" y="8890"/>
                  </a:lnTo>
                  <a:lnTo>
                    <a:pt x="179260" y="1778"/>
                  </a:lnTo>
                  <a:lnTo>
                    <a:pt x="174536" y="0"/>
                  </a:lnTo>
                  <a:lnTo>
                    <a:pt x="163156" y="0"/>
                  </a:lnTo>
                  <a:lnTo>
                    <a:pt x="158445" y="1828"/>
                  </a:lnTo>
                  <a:lnTo>
                    <a:pt x="150914" y="9131"/>
                  </a:lnTo>
                  <a:lnTo>
                    <a:pt x="149034" y="13716"/>
                  </a:lnTo>
                  <a:lnTo>
                    <a:pt x="149034" y="24485"/>
                  </a:lnTo>
                  <a:lnTo>
                    <a:pt x="150914" y="28956"/>
                  </a:lnTo>
                  <a:lnTo>
                    <a:pt x="158445" y="36271"/>
                  </a:lnTo>
                  <a:lnTo>
                    <a:pt x="163156" y="38100"/>
                  </a:lnTo>
                  <a:lnTo>
                    <a:pt x="174739" y="38100"/>
                  </a:lnTo>
                  <a:lnTo>
                    <a:pt x="179514" y="36220"/>
                  </a:lnTo>
                  <a:lnTo>
                    <a:pt x="186829" y="28702"/>
                  </a:lnTo>
                  <a:lnTo>
                    <a:pt x="188658" y="24079"/>
                  </a:lnTo>
                  <a:lnTo>
                    <a:pt x="188658" y="13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94352" y="6449677"/>
              <a:ext cx="153301" cy="1630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choli pant PPT</dc:title>
  <cp:lastModifiedBy>DESIGN</cp:lastModifiedBy>
  <cp:revision>1</cp:revision>
  <dcterms:created xsi:type="dcterms:W3CDTF">2023-09-11T11:23:41Z</dcterms:created>
  <dcterms:modified xsi:type="dcterms:W3CDTF">2023-09-11T11:36:09Z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2023-09-11T00:00:00Z</vt:filetime>
  </property>
</Properties>
</file>