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10-11-2023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hromatin-immunoprecipitation-sequencing-market?utm_source=Manjeet+free+10+Nov&amp;utm_medium=Manjeet" TargetMode="External"/><Relationship Id="rId2" Type="http://schemas.openxmlformats.org/officeDocument/2006/relationships/hyperlink" Target="https://www.marketstatsville.com/balloon-sinuplast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metagenomics-sequencing-market" TargetMode="External"/><Relationship Id="rId2" Type="http://schemas.openxmlformats.org/officeDocument/2006/relationships/hyperlink" Target="https://www.marketstatsville.com/buy-now/chromatin-immunoprecipitation-sequencing-market?opt=3338&amp;utm_source=Manjeet+free+10+Nov&amp;utm_medium=Manjeet" TargetMode="External"/><Relationship Id="rId1" Type="http://schemas.openxmlformats.org/officeDocument/2006/relationships/slideLayout" Target="../slideLayouts/slideLayout7.xml"/><Relationship Id="rId4" Type="http://schemas.openxmlformats.org/officeDocument/2006/relationships/hyperlink" Target="https://www.marketstatsville.com/cancer-diagnostics-mark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reative-diagnostics.com/" TargetMode="External"/><Relationship Id="rId7" Type="http://schemas.openxmlformats.org/officeDocument/2006/relationships/hyperlink" Target="https://www.marketstatsville.com/chromatin-immunoprecipitation-sequencing-market" TargetMode="External"/><Relationship Id="rId2" Type="http://schemas.openxmlformats.org/officeDocument/2006/relationships/hyperlink" Target="https://www.marketstatsville.com/table-of-content/chromatin-immunoprecipitation-sequencing-market" TargetMode="External"/><Relationship Id="rId1" Type="http://schemas.openxmlformats.org/officeDocument/2006/relationships/slideLayout" Target="../slideLayouts/slideLayout7.xml"/><Relationship Id="rId6" Type="http://schemas.openxmlformats.org/officeDocument/2006/relationships/hyperlink" Target="https://www.marketstatsville.com/request-for-customization/smart-skis-market" TargetMode="External"/><Relationship Id="rId5" Type="http://schemas.openxmlformats.org/officeDocument/2006/relationships/hyperlink" Target="https://www.bio-rad.com/" TargetMode="External"/><Relationship Id="rId4" Type="http://schemas.openxmlformats.org/officeDocument/2006/relationships/hyperlink" Target="https://www.bio-techne.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Chromatin Immunoprecipitation Sequencing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Chromatin Immunoprecipitation Sequencing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Chromatin Immunoprecipitation Sequencing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Chromatin Immunoprecipitation Sequencing Market by Product Type (Chromatin Immunoprecipitation Sequencing Kits, Chromatin Immunoprecipitation Sequencing Array), by Application (Cardiovascular Diseases, Cancer, Central Nervous Disorders), and by Region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Balloon Sinuplasty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11.2% </a:t>
            </a:r>
            <a:r>
              <a:rPr lang="en-US" b="0" i="0" dirty="0">
                <a:solidFill>
                  <a:srgbClr val="5E5E5E"/>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https://www.marketstatsville.com/request-sample/chromatin-immunoprecipitation-sequencing-market?utm_source=Manjeet+free+10+Nov&amp;utm_medium=Manjeet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D9C492-B848-51FA-C94D-CEC00FCFDB2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0160779-06A3-4D77-03B2-E386CD199F5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9F528D0-34DF-42E6-BB6E-1888F1798C03}"/>
              </a:ext>
            </a:extLst>
          </p:cNvPr>
          <p:cNvSpPr txBox="1"/>
          <p:nvPr/>
        </p:nvSpPr>
        <p:spPr>
          <a:xfrm>
            <a:off x="218554" y="615359"/>
            <a:ext cx="11754891"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https://www.marketstatsville.com/buy-now/chromatin-immunoprecipitation-sequencing-market?opt=3338&amp;utm_source=Manjeet+free+10+Nov&amp;utm_medium=Manjeet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Chromatin Immunoprecipitation Sequencing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Chromatin Immunoprecipitation </a:t>
            </a:r>
            <a:r>
              <a:rPr lang="en-US" b="0" i="0" dirty="0">
                <a:solidFill>
                  <a:srgbClr val="000000"/>
                </a:solidFill>
                <a:effectLst/>
                <a:latin typeface="Verdana" panose="020B0604030504040204" pitchFamily="34" charset="0"/>
                <a:hlinkClick r:id="rId3"/>
              </a:rPr>
              <a:t>Sequencing</a:t>
            </a:r>
            <a:r>
              <a:rPr lang="en-US" b="0" i="0" dirty="0">
                <a:solidFill>
                  <a:srgbClr val="000000"/>
                </a:solidFill>
                <a:effectLst/>
                <a:latin typeface="Verdana" panose="020B0604030504040204" pitchFamily="34" charset="0"/>
              </a:rPr>
              <a:t> Kits</a:t>
            </a:r>
          </a:p>
          <a:p>
            <a:pPr algn="l">
              <a:buFont typeface="Arial" panose="020B0604020202020204" pitchFamily="34" charset="0"/>
              <a:buChar char="•"/>
            </a:pPr>
            <a:r>
              <a:rPr lang="en-US" b="0" i="0" dirty="0">
                <a:solidFill>
                  <a:srgbClr val="000000"/>
                </a:solidFill>
                <a:effectLst/>
                <a:latin typeface="Verdana" panose="020B0604030504040204" pitchFamily="34" charset="0"/>
              </a:rPr>
              <a:t>Chromatin Immunoprecipitation Sequencing Array</a:t>
            </a: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Cardiovascular Diseases</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Cancer</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Central Nervous Disorders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End-User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Research Institutes</a:t>
            </a:r>
          </a:p>
          <a:p>
            <a:pPr algn="l">
              <a:buFont typeface="Arial" panose="020B0604020202020204" pitchFamily="34" charset="0"/>
              <a:buChar char="•"/>
            </a:pPr>
            <a:r>
              <a:rPr lang="en-US" b="0" i="0" dirty="0">
                <a:solidFill>
                  <a:srgbClr val="000000"/>
                </a:solidFill>
                <a:effectLst/>
                <a:latin typeface="Verdana" panose="020B0604030504040204" pitchFamily="34" charset="0"/>
              </a:rPr>
              <a:t>Hospitals</a:t>
            </a:r>
          </a:p>
          <a:p>
            <a:pPr algn="l">
              <a:buFont typeface="Arial" panose="020B0604020202020204" pitchFamily="34" charset="0"/>
              <a:buChar char="•"/>
            </a:pPr>
            <a:r>
              <a:rPr lang="en-US" b="0" i="0" dirty="0">
                <a:solidFill>
                  <a:srgbClr val="000000"/>
                </a:solidFill>
                <a:effectLst/>
                <a:latin typeface="Verdana" panose="020B0604030504040204" pitchFamily="34" charset="0"/>
              </a:rPr>
              <a:t>Diagnostic Centers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3001071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9E4069-2614-5667-3F86-063342DD149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FF5AA21-67D1-813A-D56B-E8802E46570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489FFF4D-91BC-2F3B-A8E9-DFFF1690BCE9}"/>
              </a:ext>
            </a:extLst>
          </p:cNvPr>
          <p:cNvSpPr txBox="1"/>
          <p:nvPr/>
        </p:nvSpPr>
        <p:spPr>
          <a:xfrm>
            <a:off x="286043" y="136525"/>
            <a:ext cx="11619913"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https://www.marketstatsville.com/table-of-content/chromatin-immunoprecipitation-sequencing-market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Chromatin Immunoprecipitation Sequencing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Creative Diagnostics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Profacgen</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Merck</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Bio-Techne</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Abcam</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5"/>
              </a:rPr>
              <a:t>Bio-Rad</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Cell Signaling Technology</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BioLegend</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Active Motif</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Thermo</a:t>
            </a:r>
            <a:r>
              <a:rPr lang="en-US" b="0" i="0" dirty="0">
                <a:solidFill>
                  <a:srgbClr val="000000"/>
                </a:solidFill>
                <a:effectLst/>
                <a:latin typeface="Verdana" panose="020B0604030504040204" pitchFamily="34" charset="0"/>
              </a:rPr>
              <a:t> Fisher Scientific</a:t>
            </a:r>
          </a:p>
          <a:p>
            <a:pPr algn="l"/>
            <a:br>
              <a:rPr lang="en-US" b="0" i="0" dirty="0">
                <a:solidFill>
                  <a:srgbClr val="000000"/>
                </a:solidFill>
                <a:effectLst/>
                <a:latin typeface="Verdana" panose="020B0604030504040204" pitchFamily="34" charset="0"/>
                <a:hlinkClick r:id="rId6"/>
              </a:rPr>
            </a:br>
            <a:r>
              <a:rPr lang="en-US" b="0" i="0" dirty="0">
                <a:solidFill>
                  <a:srgbClr val="000000"/>
                </a:solidFill>
                <a:effectLst/>
                <a:latin typeface="Verdana" panose="020B0604030504040204" pitchFamily="34" charset="0"/>
              </a:rPr>
              <a:t> (Note: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7"/>
              </a:rPr>
              <a:t>https://www.marketstatsville.com/chromatin-immunoprecipitation-sequencing-market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4003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5772</TotalTime>
  <Words>1341</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571</cp:revision>
  <dcterms:created xsi:type="dcterms:W3CDTF">2017-04-19T06:29:38Z</dcterms:created>
  <dcterms:modified xsi:type="dcterms:W3CDTF">2023-11-10T10:08:51Z</dcterms:modified>
</cp:coreProperties>
</file>