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20-10-2023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10/20/2023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10/20/2023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10/20/2023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commercial-satellite-imaging-market?utm_source=Manjeet+Free+20+oct&amp;utm_medium=Manjeet" TargetMode="External"/><Relationship Id="rId2" Type="http://schemas.openxmlformats.org/officeDocument/2006/relationships/hyperlink" Target="https://www.marketstatsville.com/commercial-satellite-imaging-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commercial-satellite-imaging-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marketstatsville.com/commercial-satellite-imaging-market" TargetMode="External"/><Relationship Id="rId2" Type="http://schemas.openxmlformats.org/officeDocument/2006/relationships/hyperlink" Target="https://www.marketstatsville.com/table-of-content/commercial-satellite-imaging-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Commercial Satellite Imaging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Commercial Satellite Imaging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Commercial Satellite Imaging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632311"/>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Commercial Satellite Imaging Market by Application (Geospatial Data Acquisition &amp; Mapping, Energy &amp; Natural Resource Management, And Other), by End User (Government, Forestry, and Agriculture, and Others), by Region – Global Share and Forecast to 2030</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commercial satellite imaging market</a:t>
            </a:r>
            <a:r>
              <a:rPr lang="en-US" b="1" i="0" dirty="0">
                <a:solidFill>
                  <a:srgbClr val="5E5E5E"/>
                </a:solidFill>
                <a:effectLst/>
                <a:latin typeface="Verdana" panose="020B0604030504040204" pitchFamily="34" charset="0"/>
              </a:rPr>
              <a:t> </a:t>
            </a:r>
            <a:r>
              <a:rPr lang="en-US" b="0" i="0" dirty="0">
                <a:solidFill>
                  <a:srgbClr val="5E5E5E"/>
                </a:solidFill>
                <a:effectLst/>
                <a:latin typeface="Verdana" panose="020B0604030504040204" pitchFamily="34" charset="0"/>
              </a:rPr>
              <a:t>size is expected to grow from </a:t>
            </a:r>
            <a:r>
              <a:rPr lang="en-US" b="1" i="0" dirty="0">
                <a:solidFill>
                  <a:srgbClr val="5E5E5E"/>
                </a:solidFill>
                <a:effectLst/>
                <a:latin typeface="Verdana" panose="020B0604030504040204" pitchFamily="34" charset="0"/>
              </a:rPr>
              <a:t>USD 3,316.7 million in 2021</a:t>
            </a:r>
            <a:r>
              <a:rPr lang="en-US" b="0" i="0" dirty="0">
                <a:solidFill>
                  <a:srgbClr val="5E5E5E"/>
                </a:solidFill>
                <a:effectLst/>
                <a:latin typeface="Verdana" panose="020B0604030504040204" pitchFamily="34" charset="0"/>
              </a:rPr>
              <a:t> to </a:t>
            </a:r>
            <a:r>
              <a:rPr lang="en-US" b="1" i="0" dirty="0">
                <a:solidFill>
                  <a:srgbClr val="5E5E5E"/>
                </a:solidFill>
                <a:effectLst/>
                <a:latin typeface="Verdana" panose="020B0604030504040204" pitchFamily="34" charset="0"/>
              </a:rPr>
              <a:t>USD 8,553.3 million by 2030</a:t>
            </a:r>
            <a:r>
              <a:rPr lang="en-US" b="0" i="0" dirty="0">
                <a:solidFill>
                  <a:srgbClr val="5E5E5E"/>
                </a:solidFill>
                <a:effectLst/>
                <a:latin typeface="Verdana" panose="020B0604030504040204" pitchFamily="34" charset="0"/>
              </a:rPr>
              <a:t>, at a </a:t>
            </a:r>
            <a:r>
              <a:rPr lang="en-US" b="1" i="0" dirty="0">
                <a:solidFill>
                  <a:srgbClr val="5E5E5E"/>
                </a:solidFill>
                <a:effectLst/>
                <a:latin typeface="Verdana" panose="020B0604030504040204" pitchFamily="34" charset="0"/>
              </a:rPr>
              <a:t>CAGR of 11.1%</a:t>
            </a:r>
            <a:r>
              <a:rPr lang="en-US" b="0" i="0" dirty="0">
                <a:solidFill>
                  <a:srgbClr val="5E5E5E"/>
                </a:solidFill>
                <a:effectLst/>
                <a:latin typeface="Verdana" panose="020B0604030504040204" pitchFamily="34" charset="0"/>
              </a:rPr>
              <a:t> from 2022 to 2030. </a:t>
            </a:r>
            <a:endParaRPr lang="en-US" b="0" i="0" dirty="0">
              <a:solidFill>
                <a:srgbClr val="5E5E5E"/>
              </a:solidFill>
              <a:effectLst/>
              <a:latin typeface="Poppins" panose="00000500000000000000" pitchFamily="2" charset="0"/>
            </a:endParaRPr>
          </a:p>
          <a:p>
            <a:pPr algn="l" fontAlgn="base"/>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https://www.marketstatsville.com/request-sample/commercial-satellite-imaging-market?utm_source=Manjeet+Free+20+oct&amp;utm_medium=Manjeet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D62A61-91F6-4629-0A5E-A644B3F77637}"/>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61B5192-067A-7149-A2E1-5334A0A6F2F4}"/>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64B942C9-B175-BB56-942A-9723C238BAF5}"/>
              </a:ext>
            </a:extLst>
          </p:cNvPr>
          <p:cNvSpPr txBox="1"/>
          <p:nvPr/>
        </p:nvSpPr>
        <p:spPr>
          <a:xfrm>
            <a:off x="337624" y="629602"/>
            <a:ext cx="11516751" cy="5909310"/>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https://www.marketstatsville.com/buy-now/commercial-satellite-imaging-market?opt=3338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Commercial Satellite Imaging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Geospatial Data Acquisition &amp; Mapping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Urban Planning &amp; Development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Disaster Management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Energy &amp; Natural Resource Management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Surveillance &amp; Security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Defense &amp; Intelligence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End User Outlook (Sales,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Government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Military &amp; Defense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Forestry &amp; Agriculture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Energy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Civil Engineering &amp; Archaeology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Transportation &amp; Logistics</a:t>
            </a:r>
          </a:p>
        </p:txBody>
      </p:sp>
    </p:spTree>
    <p:extLst>
      <p:ext uri="{BB962C8B-B14F-4D97-AF65-F5344CB8AC3E}">
        <p14:creationId xmlns:p14="http://schemas.microsoft.com/office/powerpoint/2010/main" val="3249841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E0337E-18AC-0061-3E80-A42B59ABCCAD}"/>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24B665C3-EA90-6751-3197-617258C72FC7}"/>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985F724E-B694-169B-F1CF-7F7102F4198D}"/>
              </a:ext>
            </a:extLst>
          </p:cNvPr>
          <p:cNvSpPr txBox="1"/>
          <p:nvPr/>
        </p:nvSpPr>
        <p:spPr>
          <a:xfrm>
            <a:off x="307144" y="334837"/>
            <a:ext cx="11577711" cy="6186309"/>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https://www.marketstatsville.com/table-of-content/commercial-satellite-imaging-market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br>
              <a:rPr lang="en-US" dirty="0"/>
            </a:br>
            <a:r>
              <a:rPr lang="en-US" b="1" i="0" dirty="0">
                <a:solidFill>
                  <a:srgbClr val="1C1C1C"/>
                </a:solidFill>
                <a:effectLst/>
                <a:latin typeface="Verdana" panose="020B0604030504040204" pitchFamily="34" charset="0"/>
              </a:rPr>
              <a:t>Major key players in the global Commercial Satellite Imaging market are:</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BlackSky</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European Space Imaging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Galileo Group, Inc.</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ImageSat</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L3Harris Technologies, Inc.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Maxar Technologies Inc.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Planet Labs Inc.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Airbus S.A.S.</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SpaceKnow</a:t>
            </a:r>
            <a:r>
              <a:rPr lang="en-US" b="0" i="0" dirty="0">
                <a:solidFill>
                  <a:srgbClr val="5E5E5E"/>
                </a:solidFill>
                <a:effectLst/>
                <a:latin typeface="Verdana" panose="020B0604030504040204" pitchFamily="34" charset="0"/>
              </a:rPr>
              <a:t> Inc.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Telespazio France</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3"/>
              </a:rPr>
              <a:t>https://www.marketstatsville.com/commercial-satellite-imaging-market</a:t>
            </a:r>
            <a:endParaRPr lang="en-IN" dirty="0"/>
          </a:p>
        </p:txBody>
      </p:sp>
    </p:spTree>
    <p:extLst>
      <p:ext uri="{BB962C8B-B14F-4D97-AF65-F5344CB8AC3E}">
        <p14:creationId xmlns:p14="http://schemas.microsoft.com/office/powerpoint/2010/main" val="4149045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5654</TotalTime>
  <Words>1387</Words>
  <Application>Microsoft Office PowerPoint</Application>
  <PresentationFormat>Widescreen</PresentationFormat>
  <Paragraphs>80</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537</cp:revision>
  <dcterms:created xsi:type="dcterms:W3CDTF">2017-04-19T06:29:38Z</dcterms:created>
  <dcterms:modified xsi:type="dcterms:W3CDTF">2023-10-20T10:17:07Z</dcterms:modified>
</cp:coreProperties>
</file>