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02-11-2023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11/2/2023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ompound-management-market?utm_source=Manjeet+Free+2+Nov&amp;utm_medium=Manjeet" TargetMode="External"/><Relationship Id="rId2" Type="http://schemas.openxmlformats.org/officeDocument/2006/relationships/hyperlink" Target="https://www.marketstatsville.com/compound-management-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compound-management-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compound-management-market" TargetMode="External"/><Relationship Id="rId2" Type="http://schemas.openxmlformats.org/officeDocument/2006/relationships/hyperlink" Target="https://www.marketstatsville.com/table-of-content/compound-management-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Compound Management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Compound Management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Compound Management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183864"/>
            <a:ext cx="11624044" cy="5355312"/>
          </a:xfrm>
          <a:prstGeom prst="rect">
            <a:avLst/>
          </a:prstGeom>
          <a:noFill/>
        </p:spPr>
        <p:txBody>
          <a:bodyPr wrap="square">
            <a:spAutoFit/>
          </a:bodyPr>
          <a:lstStyle/>
          <a:p>
            <a:pPr algn="l"/>
            <a:r>
              <a:rPr lang="en-US" dirty="0">
                <a:solidFill>
                  <a:srgbClr val="000000"/>
                </a:solidFill>
                <a:latin typeface="Verdana" panose="020B0604030504040204" pitchFamily="34" charset="0"/>
              </a:rPr>
              <a:t>Compound Management Market by Product &amp; Service (Products, Outsourcing Services), by Sample Type (Chemical Compounds, </a:t>
            </a:r>
            <a:r>
              <a:rPr lang="en-US" dirty="0" err="1">
                <a:solidFill>
                  <a:srgbClr val="000000"/>
                </a:solidFill>
                <a:latin typeface="Verdana" panose="020B0604030504040204" pitchFamily="34" charset="0"/>
              </a:rPr>
              <a:t>Biosamples</a:t>
            </a:r>
            <a:r>
              <a:rPr lang="en-US" dirty="0">
                <a:solidFill>
                  <a:srgbClr val="000000"/>
                </a:solidFill>
                <a:latin typeface="Verdana" panose="020B0604030504040204" pitchFamily="34" charset="0"/>
              </a:rPr>
              <a:t>), by End-user (Pharmaceutical Companies, Biopharmaceutical Companies, Contract Research Organizations and Others), by Region – Global Share and Forecast to 2033</a:t>
            </a:r>
            <a:r>
              <a:rPr lang="en-US" b="0"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Compound Management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from </a:t>
            </a:r>
            <a:r>
              <a:rPr lang="en-US" b="1" i="0" dirty="0">
                <a:solidFill>
                  <a:srgbClr val="5E5E5E"/>
                </a:solidFill>
                <a:effectLst/>
                <a:latin typeface="Verdana" panose="020B0604030504040204" pitchFamily="34" charset="0"/>
              </a:rPr>
              <a:t>USD 498.8 million in 2022</a:t>
            </a:r>
            <a:r>
              <a:rPr lang="en-US" b="0" i="0" dirty="0">
                <a:solidFill>
                  <a:srgbClr val="5E5E5E"/>
                </a:solidFill>
                <a:effectLst/>
                <a:latin typeface="Verdana" panose="020B0604030504040204" pitchFamily="34" charset="0"/>
              </a:rPr>
              <a:t> to </a:t>
            </a:r>
            <a:r>
              <a:rPr lang="en-US" b="1" i="0" dirty="0">
                <a:solidFill>
                  <a:srgbClr val="5E5E5E"/>
                </a:solidFill>
                <a:effectLst/>
                <a:latin typeface="Verdana" panose="020B0604030504040204" pitchFamily="34" charset="0"/>
              </a:rPr>
              <a:t>USD 2,388.0 million by 2033</a:t>
            </a:r>
            <a:r>
              <a:rPr lang="en-US" b="0" i="0" dirty="0">
                <a:solidFill>
                  <a:srgbClr val="5E5E5E"/>
                </a:solidFill>
                <a:effectLst/>
                <a:latin typeface="Verdana" panose="020B0604030504040204" pitchFamily="34" charset="0"/>
              </a:rPr>
              <a:t>, at a </a:t>
            </a:r>
            <a:r>
              <a:rPr lang="en-US" b="1" i="0" dirty="0">
                <a:solidFill>
                  <a:srgbClr val="5E5E5E"/>
                </a:solidFill>
                <a:effectLst/>
                <a:latin typeface="Verdana" panose="020B0604030504040204" pitchFamily="34" charset="0"/>
              </a:rPr>
              <a:t>CAGR of 15.3%</a:t>
            </a:r>
            <a:r>
              <a:rPr lang="en-US" b="0" i="0" dirty="0">
                <a:solidFill>
                  <a:srgbClr val="5E5E5E"/>
                </a:solidFill>
                <a:effectLst/>
                <a:latin typeface="Verdana" panose="020B0604030504040204" pitchFamily="34" charset="0"/>
              </a:rPr>
              <a:t> 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https://www.marketstatsville.com/request-sample/compound-management-market?utm_source=Manjeet+Free+2+Nov&amp;utm_medium=Manjeet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F97194-A174-C8A4-6AE4-20229A4D177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A1AA631-5F91-702D-66D8-6F662037B2A3}"/>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04627C6A-53CE-2E9D-B42C-99577179C17B}"/>
              </a:ext>
            </a:extLst>
          </p:cNvPr>
          <p:cNvSpPr txBox="1"/>
          <p:nvPr/>
        </p:nvSpPr>
        <p:spPr>
          <a:xfrm>
            <a:off x="300110" y="779816"/>
            <a:ext cx="11591779" cy="5355312"/>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https://www.marketstatsville.com/buy-now/compound-management-market?opt=3338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Compound Management Market</a:t>
            </a:r>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Product &amp; Service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Products</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Instruments</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Software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Outsourcing Services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Sample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Chemical Compounds</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Biosamples</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End-User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Pharmaceutical Companies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Biopharmaceutical Companies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Contract Research Organizations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40697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36452E-B013-BF76-0ABF-87CD302587A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0268009-0103-4B28-0611-2F40DB785D4E}"/>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7312F55B-07C6-271B-9662-2B0D39B56B3B}"/>
              </a:ext>
            </a:extLst>
          </p:cNvPr>
          <p:cNvSpPr txBox="1"/>
          <p:nvPr/>
        </p:nvSpPr>
        <p:spPr>
          <a:xfrm>
            <a:off x="300111" y="445200"/>
            <a:ext cx="11591778"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https://www.marketstatsville.com/table-of-content/compound-management-market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Major key players in the global Compound Management market 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Beckman Coulter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Brooks Life Sciences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Evotec</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Icagen</a:t>
            </a:r>
            <a:r>
              <a:rPr lang="en-US" b="0" i="0" dirty="0">
                <a:solidFill>
                  <a:srgbClr val="5E5E5E"/>
                </a:solidFill>
                <a:effectLst/>
                <a:latin typeface="Verdana" panose="020B0604030504040204" pitchFamily="34" charset="0"/>
              </a:rPr>
              <a:t>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TCG Lifesciences Pvt Limited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SPT Labtech</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7</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8</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9</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10</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3"/>
              </a:rPr>
              <a:t>https://www.marketstatsville.com/compound-management-market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1949853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5724</TotalTime>
  <Words>1340</Words>
  <Application>Microsoft Office PowerPoint</Application>
  <PresentationFormat>Widescreen</PresentationFormat>
  <Paragraphs>77</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558</cp:revision>
  <dcterms:created xsi:type="dcterms:W3CDTF">2017-04-19T06:29:38Z</dcterms:created>
  <dcterms:modified xsi:type="dcterms:W3CDTF">2023-11-02T10:43:11Z</dcterms:modified>
</cp:coreProperties>
</file>