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ductive-ink-market?utm_source=MAnjeet+Free+17+oct&amp;utm_medium=Manjeet" TargetMode="External"/><Relationship Id="rId2" Type="http://schemas.openxmlformats.org/officeDocument/2006/relationships/hyperlink" Target="https://www.marketstatsville.com/conductive-ink-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conductive-ink-market" TargetMode="External"/><Relationship Id="rId2" Type="http://schemas.openxmlformats.org/officeDocument/2006/relationships/hyperlink" Target="https://www.marketstatsville.com/buy-now/conductive-ink-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ppliednanotech.net/" TargetMode="External"/><Relationship Id="rId2" Type="http://schemas.openxmlformats.org/officeDocument/2006/relationships/hyperlink" Target="https://www.dupont.com/" TargetMode="External"/><Relationship Id="rId1" Type="http://schemas.openxmlformats.org/officeDocument/2006/relationships/slideLayout" Target="../slideLayouts/slideLayout7.xml"/><Relationship Id="rId5" Type="http://schemas.openxmlformats.org/officeDocument/2006/relationships/hyperlink" Target="https://www.marketstatsville.com/conductive-ink-market" TargetMode="External"/><Relationship Id="rId4" Type="http://schemas.openxmlformats.org/officeDocument/2006/relationships/hyperlink" Target="https://www.ppg.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Conductive Ink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Conductive Ink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Conductive Ink Market Industry Size, Emerging Trends, Regions,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Conductive Ink Market by Component (Solution, Service), by Waste Type (Solid Waste, Special Waste, E-Waste), by Smart Method (Collection, Processing, Disposal, Energy Recovery), by Application, by Region – Global Share and Forecast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conductive ink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2.63 billion in 2022</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4.00 billion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3.90%</a:t>
            </a:r>
            <a:r>
              <a:rPr lang="en-US" b="0" i="0" dirty="0">
                <a:solidFill>
                  <a:srgbClr val="000000"/>
                </a:solidFill>
                <a:effectLst/>
                <a:latin typeface="Verdana" panose="020B0604030504040204" pitchFamily="34" charset="0"/>
              </a:rPr>
              <a:t> from 2022 to 2030.</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https://www.marketstatsville.com/request-sample/conductive-ink-market?utm_source=MAnjeet+Free+17+oct&amp;utm_medium=Manjeet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CB6B3-85CE-2080-CF8C-B4A2703CCAA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2EF2030-F565-5C48-FA6A-9BC4BA00716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437FDC8-4DDA-12A6-E7DB-1743CFA7F72F}"/>
              </a:ext>
            </a:extLst>
          </p:cNvPr>
          <p:cNvSpPr txBox="1"/>
          <p:nvPr/>
        </p:nvSpPr>
        <p:spPr>
          <a:xfrm>
            <a:off x="365760" y="797064"/>
            <a:ext cx="11437034"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https://www.marketstatsville.com/buy-now/conductive-ink-market?opt=3338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Conductive Ink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Million, 2017-2030)</a:t>
            </a:r>
          </a:p>
          <a:p>
            <a:pPr algn="l">
              <a:buFont typeface="Arial" panose="020B0604020202020204" pitchFamily="34" charset="0"/>
              <a:buChar char="•"/>
            </a:pPr>
            <a:r>
              <a:rPr lang="en-IN" b="0" i="0" dirty="0">
                <a:solidFill>
                  <a:srgbClr val="000000"/>
                </a:solidFill>
                <a:effectLst/>
                <a:latin typeface="Verdana" panose="020B0604030504040204" pitchFamily="34" charset="0"/>
              </a:rPr>
              <a:t>Silver inks</a:t>
            </a:r>
          </a:p>
          <a:p>
            <a:pPr algn="l">
              <a:buFont typeface="Arial" panose="020B0604020202020204" pitchFamily="34" charset="0"/>
              <a:buChar char="•"/>
            </a:pPr>
            <a:r>
              <a:rPr lang="en-IN" b="0" i="0" dirty="0">
                <a:solidFill>
                  <a:srgbClr val="000000"/>
                </a:solidFill>
                <a:effectLst/>
                <a:latin typeface="Verdana" panose="020B0604030504040204" pitchFamily="34" charset="0"/>
              </a:rPr>
              <a:t>Copper inks</a:t>
            </a:r>
          </a:p>
          <a:p>
            <a:pPr algn="l">
              <a:buFont typeface="Arial" panose="020B0604020202020204" pitchFamily="34" charset="0"/>
              <a:buChar char="•"/>
            </a:pPr>
            <a:r>
              <a:rPr lang="en-IN" b="0" i="0" dirty="0">
                <a:solidFill>
                  <a:srgbClr val="000000"/>
                </a:solidFill>
                <a:effectLst/>
                <a:latin typeface="Verdana" panose="020B0604030504040204" pitchFamily="34" charset="0"/>
              </a:rPr>
              <a:t>Carbon nanotube inks</a:t>
            </a:r>
          </a:p>
          <a:p>
            <a:pPr algn="l">
              <a:buFont typeface="Arial" panose="020B0604020202020204" pitchFamily="34" charset="0"/>
              <a:buChar char="•"/>
            </a:pPr>
            <a:r>
              <a:rPr lang="en-IN" b="0" i="0" dirty="0">
                <a:solidFill>
                  <a:srgbClr val="000000"/>
                </a:solidFill>
                <a:effectLst/>
                <a:latin typeface="Verdana" panose="020B0604030504040204" pitchFamily="34" charset="0"/>
              </a:rPr>
              <a:t>Carbon/graphene inks</a:t>
            </a:r>
          </a:p>
          <a:p>
            <a:pPr algn="l">
              <a:buFont typeface="Arial" panose="020B0604020202020204" pitchFamily="34" charset="0"/>
              <a:buChar char="•"/>
            </a:pPr>
            <a:r>
              <a:rPr lang="en-IN" b="0" i="0" dirty="0">
                <a:solidFill>
                  <a:srgbClr val="000000"/>
                </a:solidFill>
                <a:effectLst/>
                <a:latin typeface="Verdana" panose="020B0604030504040204" pitchFamily="34" charset="0"/>
              </a:rPr>
              <a:t>Conductive polymer</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2017-2030)</a:t>
            </a:r>
          </a:p>
          <a:p>
            <a:pPr algn="l">
              <a:buFont typeface="Arial" panose="020B0604020202020204" pitchFamily="34" charset="0"/>
              <a:buChar char="•"/>
            </a:pPr>
            <a:r>
              <a:rPr lang="en-IN" b="0" i="0" dirty="0">
                <a:solidFill>
                  <a:srgbClr val="000000"/>
                </a:solidFill>
                <a:effectLst/>
                <a:latin typeface="Verdana" panose="020B0604030504040204" pitchFamily="34" charset="0"/>
              </a:rPr>
              <a:t>Photovoltaics</a:t>
            </a:r>
          </a:p>
          <a:p>
            <a:pPr algn="l">
              <a:buFont typeface="Arial" panose="020B0604020202020204" pitchFamily="34" charset="0"/>
              <a:buChar char="•"/>
            </a:pPr>
            <a:r>
              <a:rPr lang="en-IN" b="0" i="0" dirty="0">
                <a:solidFill>
                  <a:srgbClr val="000000"/>
                </a:solidFill>
                <a:effectLst/>
                <a:latin typeface="Verdana" panose="020B0604030504040204" pitchFamily="34" charset="0"/>
              </a:rPr>
              <a:t>Membrane Switches</a:t>
            </a:r>
          </a:p>
          <a:p>
            <a:pPr algn="l">
              <a:buFont typeface="Arial" panose="020B0604020202020204" pitchFamily="34" charset="0"/>
              <a:buChar char="•"/>
            </a:pPr>
            <a:r>
              <a:rPr lang="en-IN" b="0" i="0" dirty="0">
                <a:solidFill>
                  <a:srgbClr val="000000"/>
                </a:solidFill>
                <a:effectLst/>
                <a:latin typeface="Verdana" panose="020B0604030504040204" pitchFamily="34" charset="0"/>
              </a:rPr>
              <a:t>Displays</a:t>
            </a:r>
          </a:p>
          <a:p>
            <a:pPr algn="l">
              <a:buFont typeface="Arial" panose="020B0604020202020204" pitchFamily="34" charset="0"/>
              <a:buChar char="•"/>
            </a:pPr>
            <a:r>
              <a:rPr lang="en-IN" b="0" i="0" dirty="0">
                <a:solidFill>
                  <a:srgbClr val="000000"/>
                </a:solidFill>
                <a:effectLst/>
                <a:latin typeface="Verdana" panose="020B0604030504040204" pitchFamily="34" charset="0"/>
              </a:rPr>
              <a:t>RFID (Radio Frequency Identification)</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https://www.marketstatsville.com/table-of-content/conductive-ink-market</a:t>
            </a:r>
            <a:r>
              <a:rPr lang="en-US" b="1" i="0" dirty="0">
                <a:solidFill>
                  <a:srgbClr val="000000"/>
                </a:solidFill>
                <a:effectLst/>
                <a:latin typeface="Verdana" panose="020B0604030504040204" pitchFamily="34" charset="0"/>
              </a:rPr>
              <a:t> </a:t>
            </a:r>
            <a:br>
              <a:rPr lang="en-IN" dirty="0"/>
            </a:br>
            <a:endParaRPr lang="en-IN" dirty="0"/>
          </a:p>
        </p:txBody>
      </p:sp>
    </p:spTree>
    <p:extLst>
      <p:ext uri="{BB962C8B-B14F-4D97-AF65-F5344CB8AC3E}">
        <p14:creationId xmlns:p14="http://schemas.microsoft.com/office/powerpoint/2010/main" val="319487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2A3357-A727-0E8B-CAFD-7ED6B093555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BC726EB-8123-CE72-DA15-B11CF49D99B9}"/>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BBE45FF-C82E-4872-0665-DC2C30A8C301}"/>
              </a:ext>
            </a:extLst>
          </p:cNvPr>
          <p:cNvSpPr txBox="1"/>
          <p:nvPr/>
        </p:nvSpPr>
        <p:spPr>
          <a:xfrm>
            <a:off x="351691" y="520065"/>
            <a:ext cx="11493305"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Conductive Ink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DuPont</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Vorbeck</a:t>
            </a:r>
            <a:r>
              <a:rPr lang="en-US" b="0" i="0" dirty="0">
                <a:solidFill>
                  <a:srgbClr val="000000"/>
                </a:solidFill>
                <a:effectLst/>
                <a:latin typeface="Verdana" panose="020B0604030504040204" pitchFamily="34" charset="0"/>
              </a:rPr>
              <a:t> Materials Corp.</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Applied Nanotech Holdings, Inc.</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Sun Chemical Corporation</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PPG Industries, Inc.</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Creative Materials, Inc</a:t>
            </a:r>
          </a:p>
          <a:p>
            <a:pPr algn="l">
              <a:buFont typeface="Arial" panose="020B0604020202020204" pitchFamily="34" charset="0"/>
              <a:buChar char="•"/>
            </a:pPr>
            <a:r>
              <a:rPr lang="en-US" b="0" i="0" dirty="0">
                <a:solidFill>
                  <a:srgbClr val="000000"/>
                </a:solidFill>
                <a:effectLst/>
                <a:latin typeface="Verdana" panose="020B0604030504040204" pitchFamily="34" charset="0"/>
              </a:rPr>
              <a:t>Poly-Ink</a:t>
            </a:r>
          </a:p>
          <a:p>
            <a:pPr algn="l">
              <a:buFont typeface="Arial" panose="020B0604020202020204" pitchFamily="34" charset="0"/>
              <a:buChar char="•"/>
            </a:pPr>
            <a:r>
              <a:rPr lang="en-US" b="0" i="0" dirty="0">
                <a:solidFill>
                  <a:srgbClr val="000000"/>
                </a:solidFill>
                <a:effectLst/>
                <a:latin typeface="Verdana" panose="020B0604030504040204" pitchFamily="34" charset="0"/>
              </a:rPr>
              <a:t>Henkel Ag &amp; Co. </a:t>
            </a:r>
            <a:r>
              <a:rPr lang="en-US" b="0" i="0" dirty="0" err="1">
                <a:solidFill>
                  <a:srgbClr val="000000"/>
                </a:solidFill>
                <a:effectLst/>
                <a:latin typeface="Verdana" panose="020B0604030504040204" pitchFamily="34" charset="0"/>
              </a:rPr>
              <a:t>KgaA</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PChem</a:t>
            </a:r>
            <a:r>
              <a:rPr lang="en-US" b="0" i="0" dirty="0">
                <a:solidFill>
                  <a:srgbClr val="000000"/>
                </a:solidFill>
                <a:effectLst/>
                <a:latin typeface="Verdana" panose="020B0604030504040204" pitchFamily="34" charset="0"/>
              </a:rPr>
              <a:t> Associates, Inc.</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omya</a:t>
            </a:r>
            <a:r>
              <a:rPr lang="en-US" b="0" i="0" dirty="0">
                <a:solidFill>
                  <a:srgbClr val="000000"/>
                </a:solidFill>
                <a:effectLst/>
                <a:latin typeface="Verdana" panose="020B0604030504040204" pitchFamily="34" charset="0"/>
              </a:rPr>
              <a:t> ag</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https://www.marketstatsville.com/conductive-ink-market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4081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5615</TotalTime>
  <Words>1368</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525</cp:revision>
  <dcterms:created xsi:type="dcterms:W3CDTF">2017-04-19T06:29:38Z</dcterms:created>
  <dcterms:modified xsi:type="dcterms:W3CDTF">2023-10-17T12:48:35Z</dcterms:modified>
</cp:coreProperties>
</file>