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16-10-2023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10/16/2023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10/16/2023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10/16/2023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dehydrated-corn-silage-market?utm_source=Manjeet+Pulse+16+oct&amp;utm_medium=Manjeet" TargetMode="External"/><Relationship Id="rId2" Type="http://schemas.openxmlformats.org/officeDocument/2006/relationships/hyperlink" Target="https://www.marketstatsville.com/dehydrated-corn-silage-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dehydrated-corn-silage-market" TargetMode="External"/><Relationship Id="rId2" Type="http://schemas.openxmlformats.org/officeDocument/2006/relationships/hyperlink" Target="https://www.marketstatsville.com/buy-now/dehydrated-corn-silage-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uzgiriu.com/product/dehydrated-corn-silage/" TargetMode="External"/><Relationship Id="rId2" Type="http://schemas.openxmlformats.org/officeDocument/2006/relationships/hyperlink" Target="https://nafosa.es/en/?portfolio=dehydrated-corn-silage&amp;lang=en" TargetMode="External"/><Relationship Id="rId1" Type="http://schemas.openxmlformats.org/officeDocument/2006/relationships/slideLayout" Target="../slideLayouts/slideLayout7.xml"/><Relationship Id="rId5" Type="http://schemas.openxmlformats.org/officeDocument/2006/relationships/hyperlink" Target="https://www.marketstatsville.com/dehydrated-corn-silage-market" TargetMode="External"/><Relationship Id="rId4" Type="http://schemas.openxmlformats.org/officeDocument/2006/relationships/hyperlink" Target="https://www.barr-ag.com/Corn_Silage.html#:~:text=With%20NDFD%2030%20hr%20levels,large%20425%20kg%20big%20bale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Dehydrated Corn Silage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Dehydrated Corn Silage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Dehydrated Corn Silage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5632311"/>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Dehydrated Corn Silage Market by Type (Dehydrated Corn Silage Cubes, and Dehydrated Corn Silage Pellets), by Application (Ox, Sheep, and Other), and by Region (North America, South America, Europe, Asia Pacific, and Middle East &amp; Africa (MEA)) – Global Share and Forecast to 2033</a:t>
            </a:r>
          </a:p>
          <a:p>
            <a:pPr algn="l"/>
            <a:endParaRPr lang="en-US" b="0" i="0" dirty="0">
              <a:solidFill>
                <a:srgbClr val="000000"/>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According to the Market Statsville Group (MSG), the </a:t>
            </a:r>
            <a:r>
              <a:rPr lang="en-US" b="0" i="0" u="none" strike="noStrike" dirty="0">
                <a:solidFill>
                  <a:srgbClr val="EF4D1C"/>
                </a:solidFill>
                <a:effectLst/>
                <a:latin typeface="Verdana" panose="020B0604030504040204" pitchFamily="34" charset="0"/>
                <a:hlinkClick r:id="rId2"/>
              </a:rPr>
              <a:t>Global Dehydrated Corn Silage Market</a:t>
            </a:r>
            <a:r>
              <a:rPr lang="en-US" b="0" i="0" dirty="0">
                <a:solidFill>
                  <a:srgbClr val="5E5E5E"/>
                </a:solidFill>
                <a:effectLst/>
                <a:latin typeface="Verdana" panose="020B0604030504040204" pitchFamily="34" charset="0"/>
              </a:rPr>
              <a:t> size is expected to grow at a </a:t>
            </a:r>
            <a:r>
              <a:rPr lang="en-US" b="1" i="0" dirty="0">
                <a:solidFill>
                  <a:srgbClr val="5E5E5E"/>
                </a:solidFill>
                <a:effectLst/>
                <a:latin typeface="Verdana" panose="020B0604030504040204" pitchFamily="34" charset="0"/>
              </a:rPr>
              <a:t>CAGR of 7.2%</a:t>
            </a:r>
            <a:r>
              <a:rPr lang="en-US" b="0" i="0" dirty="0">
                <a:solidFill>
                  <a:srgbClr val="5E5E5E"/>
                </a:solidFill>
                <a:effectLst/>
                <a:latin typeface="Verdana" panose="020B0604030504040204" pitchFamily="34" charset="0"/>
              </a:rPr>
              <a:t> from 2023 to 2033. </a:t>
            </a:r>
            <a:endParaRPr lang="en-US" b="0" i="0" dirty="0">
              <a:solidFill>
                <a:srgbClr val="5E5E5E"/>
              </a:solidFill>
              <a:effectLst/>
              <a:latin typeface="Poppins" panose="00000500000000000000" pitchFamily="2" charset="0"/>
            </a:endParaRPr>
          </a:p>
          <a:p>
            <a:br>
              <a:rPr lang="en-US" dirty="0"/>
            </a:br>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a:t>
            </a:r>
          </a:p>
          <a:p>
            <a:endParaRPr lang="en-US" dirty="0">
              <a:solidFill>
                <a:srgbClr val="5E5E5E"/>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EF4D1C"/>
                </a:solidFill>
                <a:effectLst/>
                <a:latin typeface="Verdana" panose="020B0604030504040204" pitchFamily="34" charset="0"/>
                <a:hlinkClick r:id="rId3"/>
              </a:rPr>
              <a:t>https://www.marketstatsville.com/request-sample/dehydrated-corn-silage-market?utm_source=Manjeet+Pulse+16+oct&amp;utm_medium=Manjeet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EF584A-6569-ECD7-D482-E2AC2F2DF9BC}"/>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90308082-B120-4981-9969-0C29BAC0AEF5}"/>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0B1EB222-7639-5004-6DC7-2D8E474A19AF}"/>
              </a:ext>
            </a:extLst>
          </p:cNvPr>
          <p:cNvSpPr txBox="1"/>
          <p:nvPr/>
        </p:nvSpPr>
        <p:spPr>
          <a:xfrm>
            <a:off x="267285" y="1074063"/>
            <a:ext cx="11648049" cy="4801314"/>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EF4D1C"/>
                </a:solidFill>
                <a:effectLst/>
                <a:latin typeface="Verdana" panose="020B0604030504040204" pitchFamily="34" charset="0"/>
                <a:hlinkClick r:id="rId2"/>
              </a:rPr>
              <a:t>https://www.marketstatsville.com/buy-now/dehydrated-corn-silage-market?opt=3338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Dehydrated Corn Silage Market</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Type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Dehydrated Corn Silage Cubes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Dehydrated Corn Silage Pellets </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Ox</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Sheep</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EF4D1C"/>
                </a:solidFill>
                <a:effectLst/>
                <a:latin typeface="Verdana" panose="020B0604030504040204" pitchFamily="34" charset="0"/>
                <a:hlinkClick r:id="rId3"/>
              </a:rPr>
              <a:t>https://www.marketstatsville.com/table-of-content/dehydrated-corn-silage-market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2412545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107D06-BAC3-726C-FE75-5B3B8090202E}"/>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009E1AE8-BEF8-D059-C199-B1F9913CEB2D}"/>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627378D6-5AD9-3FEF-1F8F-9FDE57517356}"/>
              </a:ext>
            </a:extLst>
          </p:cNvPr>
          <p:cNvSpPr txBox="1"/>
          <p:nvPr/>
        </p:nvSpPr>
        <p:spPr>
          <a:xfrm>
            <a:off x="321212" y="660742"/>
            <a:ext cx="11549575" cy="5078313"/>
          </a:xfrm>
          <a:prstGeom prst="rect">
            <a:avLst/>
          </a:prstGeom>
          <a:noFill/>
        </p:spPr>
        <p:txBody>
          <a:bodyPr wrap="square">
            <a:spAutoFit/>
          </a:bodyPr>
          <a:lstStyle/>
          <a:p>
            <a:pPr algn="l" fontAlgn="base"/>
            <a:r>
              <a:rPr lang="en-IN" b="1" i="0" dirty="0">
                <a:solidFill>
                  <a:srgbClr val="1C1C1C"/>
                </a:solidFill>
                <a:effectLst/>
                <a:latin typeface="Verdana" panose="020B0604030504040204" pitchFamily="34" charset="0"/>
              </a:rPr>
              <a:t>Major key players in the global Dehydrated Corn Silage market are:</a:t>
            </a:r>
          </a:p>
          <a:p>
            <a:pPr algn="l" fontAlgn="base"/>
            <a:endParaRPr lang="en-IN"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IN" b="0" i="0" u="none" strike="noStrike" dirty="0" err="1">
                <a:solidFill>
                  <a:srgbClr val="EF4D1C"/>
                </a:solidFill>
                <a:effectLst/>
                <a:latin typeface="Verdana" panose="020B0604030504040204" pitchFamily="34" charset="0"/>
                <a:hlinkClick r:id="rId2"/>
              </a:rPr>
              <a:t>Nafosa</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u="none" strike="noStrike" dirty="0" err="1">
                <a:solidFill>
                  <a:srgbClr val="EF4D1C"/>
                </a:solidFill>
                <a:effectLst/>
                <a:latin typeface="Verdana" panose="020B0604030504040204" pitchFamily="34" charset="0"/>
                <a:hlinkClick r:id="rId3"/>
              </a:rPr>
              <a:t>Uzgiriu</a:t>
            </a:r>
            <a:r>
              <a:rPr lang="en-IN" b="0" i="0" u="none" strike="noStrike" dirty="0">
                <a:solidFill>
                  <a:srgbClr val="EF4D1C"/>
                </a:solidFill>
                <a:effectLst/>
                <a:latin typeface="Verdana" panose="020B0604030504040204" pitchFamily="34" charset="0"/>
                <a:hlinkClick r:id="rId3"/>
              </a:rPr>
              <a:t> Agriculture Company</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u="none" strike="noStrike" dirty="0">
                <a:solidFill>
                  <a:srgbClr val="EF4D1C"/>
                </a:solidFill>
                <a:effectLst/>
                <a:latin typeface="Verdana" panose="020B0604030504040204" pitchFamily="34" charset="0"/>
                <a:hlinkClick r:id="rId4"/>
              </a:rPr>
              <a:t>Barr-AG</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NuGreen</a:t>
            </a:r>
            <a:r>
              <a:rPr lang="en-IN" b="0" i="0" dirty="0">
                <a:solidFill>
                  <a:srgbClr val="5E5E5E"/>
                </a:solidFill>
                <a:effectLst/>
                <a:latin typeface="Verdana" panose="020B0604030504040204" pitchFamily="34" charset="0"/>
              </a:rPr>
              <a:t> Energy</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Green Prairie</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Ambica</a:t>
            </a:r>
            <a:r>
              <a:rPr lang="en-IN" b="0" i="0" dirty="0">
                <a:solidFill>
                  <a:srgbClr val="5E5E5E"/>
                </a:solidFill>
                <a:effectLst/>
                <a:latin typeface="Verdana" panose="020B0604030504040204" pitchFamily="34" charset="0"/>
              </a:rPr>
              <a:t> Enterprise</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Azure Enterprise</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HKN Exim</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Lakkavaram</a:t>
            </a:r>
            <a:r>
              <a:rPr lang="en-IN" b="0" i="0" dirty="0">
                <a:solidFill>
                  <a:srgbClr val="5E5E5E"/>
                </a:solidFill>
                <a:effectLst/>
                <a:latin typeface="Verdana" panose="020B0604030504040204" pitchFamily="34" charset="0"/>
              </a:rPr>
              <a:t> Silage Fodder</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Palaya</a:t>
            </a:r>
            <a:r>
              <a:rPr lang="en-IN" b="0" i="0" dirty="0">
                <a:solidFill>
                  <a:srgbClr val="5E5E5E"/>
                </a:solidFill>
                <a:effectLst/>
                <a:latin typeface="Verdana" panose="020B0604030504040204" pitchFamily="34" charset="0"/>
              </a:rPr>
              <a:t> Eco Natural Farm</a:t>
            </a:r>
          </a:p>
          <a:p>
            <a:pPr algn="l" fontAlgn="base">
              <a:buFont typeface="Arial" panose="020B0604020202020204" pitchFamily="34" charset="0"/>
              <a:buChar char="•"/>
            </a:pPr>
            <a:endParaRPr lang="en-IN" b="0" i="0" dirty="0">
              <a:solidFill>
                <a:srgbClr val="5E5E5E"/>
              </a:solidFill>
              <a:effectLst/>
              <a:latin typeface="Verdana" panose="020B0604030504040204" pitchFamily="34" charset="0"/>
            </a:endParaRPr>
          </a:p>
          <a:p>
            <a:pPr algn="l" fontAlgn="base"/>
            <a:r>
              <a:rPr lang="en-IN"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IN" b="0" i="0" dirty="0">
              <a:solidFill>
                <a:srgbClr val="5E5E5E"/>
              </a:solidFill>
              <a:effectLst/>
              <a:latin typeface="Verdana" panose="020B0604030504040204" pitchFamily="34" charset="0"/>
            </a:endParaRPr>
          </a:p>
          <a:p>
            <a:pPr algn="l" fontAlgn="base"/>
            <a:r>
              <a:rPr lang="en-IN" b="1" i="0" dirty="0">
                <a:solidFill>
                  <a:srgbClr val="5E5E5E"/>
                </a:solidFill>
                <a:effectLst/>
                <a:latin typeface="Verdana" panose="020B0604030504040204" pitchFamily="34" charset="0"/>
              </a:rPr>
              <a:t>Request For Report Description: </a:t>
            </a:r>
            <a:r>
              <a:rPr lang="en-IN" b="1" i="0" u="none" strike="noStrike" dirty="0">
                <a:solidFill>
                  <a:srgbClr val="EF4D1C"/>
                </a:solidFill>
                <a:effectLst/>
                <a:latin typeface="Verdana" panose="020B0604030504040204" pitchFamily="34" charset="0"/>
                <a:hlinkClick r:id="rId5"/>
              </a:rPr>
              <a:t>https://www.marketstatsville.com/dehydrated-corn-silage-market</a:t>
            </a:r>
            <a:r>
              <a:rPr lang="en-IN" b="1" i="0" dirty="0">
                <a:solidFill>
                  <a:srgbClr val="5E5E5E"/>
                </a:solidFill>
                <a:effectLst/>
                <a:latin typeface="Verdana" panose="020B0604030504040204" pitchFamily="34" charset="0"/>
              </a:rPr>
              <a:t> </a:t>
            </a:r>
            <a:endParaRPr lang="en-IN"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2959537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5610</TotalTime>
  <Words>1346</Words>
  <Application>Microsoft Office PowerPoint</Application>
  <PresentationFormat>Widescreen</PresentationFormat>
  <Paragraphs>72</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522</cp:revision>
  <dcterms:created xsi:type="dcterms:W3CDTF">2017-04-19T06:29:38Z</dcterms:created>
  <dcterms:modified xsi:type="dcterms:W3CDTF">2023-10-16T10:43:16Z</dcterms:modified>
</cp:coreProperties>
</file>