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16-10-2023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dehydrated-corn-silage-market?utm_source=Manjeet+Pulse+16+oct&amp;utm_medium=Manjeet" TargetMode="External"/><Relationship Id="rId2" Type="http://schemas.openxmlformats.org/officeDocument/2006/relationships/hyperlink" Target="https://www.marketstatsville.com/dehydrated-corn-silag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dehydrated-corn-silage-market" TargetMode="External"/><Relationship Id="rId2" Type="http://schemas.openxmlformats.org/officeDocument/2006/relationships/hyperlink" Target="https://www.marketstatsville.com/buy-now/dehydrated-corn-silage-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uzgiriu.com/product/dehydrated-corn-silage/" TargetMode="External"/><Relationship Id="rId2" Type="http://schemas.openxmlformats.org/officeDocument/2006/relationships/hyperlink" Target="https://nafosa.es/en/?portfolio=dehydrated-corn-silage&amp;lang=en" TargetMode="External"/><Relationship Id="rId1" Type="http://schemas.openxmlformats.org/officeDocument/2006/relationships/slideLayout" Target="../slideLayouts/slideLayout7.xml"/><Relationship Id="rId5" Type="http://schemas.openxmlformats.org/officeDocument/2006/relationships/hyperlink" Target="https://www.marketstatsville.com/dehydrated-corn-silage-market" TargetMode="External"/><Relationship Id="rId4" Type="http://schemas.openxmlformats.org/officeDocument/2006/relationships/hyperlink" Target="https://www.barr-ag.com/Corn_Silage.html#:~:text=With%20NDFD%2030%20hr%20levels,large%20425%20kg%20big%20bale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Dehydrated Corn Silage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Dehydrated Corn Silage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Dehydrated Corn Silage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Dehydrated Corn Silage Market by Type (Dehydrated Corn Silage Cubes, and Dehydrated Corn Silage Pellets), by Application (Ox, Sheep, and Other), and by Region (North America, South America, Europe, Asia Pacific, and Middle East &amp; Africa (MEA))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Dehydrated Corn Silage Market</a:t>
            </a:r>
            <a:r>
              <a:rPr lang="en-US" b="0" i="0" dirty="0">
                <a:solidFill>
                  <a:srgbClr val="5E5E5E"/>
                </a:solidFill>
                <a:effectLst/>
                <a:latin typeface="Verdana" panose="020B0604030504040204" pitchFamily="34" charset="0"/>
              </a:rPr>
              <a:t> size is expected to grow at a </a:t>
            </a:r>
            <a:r>
              <a:rPr lang="en-US" b="1" i="0" dirty="0">
                <a:solidFill>
                  <a:srgbClr val="5E5E5E"/>
                </a:solidFill>
                <a:effectLst/>
                <a:latin typeface="Verdana" panose="020B0604030504040204" pitchFamily="34" charset="0"/>
              </a:rPr>
              <a:t>CAGR of 7.2%</a:t>
            </a:r>
            <a:r>
              <a:rPr lang="en-US" b="0" i="0" dirty="0">
                <a:solidFill>
                  <a:srgbClr val="5E5E5E"/>
                </a:solidFill>
                <a:effectLst/>
                <a:latin typeface="Verdana" panose="020B0604030504040204" pitchFamily="34" charset="0"/>
              </a:rPr>
              <a:t> from 2023 to 2033. </a:t>
            </a:r>
            <a:endParaRPr lang="en-US" b="0" i="0" dirty="0">
              <a:solidFill>
                <a:srgbClr val="5E5E5E"/>
              </a:solidFill>
              <a:effectLst/>
              <a:latin typeface="Poppins" panose="00000500000000000000" pitchFamily="2" charset="0"/>
            </a:endParaRPr>
          </a:p>
          <a:p>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https://www.marketstatsville.com/request-sample/dehydrated-corn-silage-market?utm_source=Manjeet+Pulse+16+oct&amp;utm_medium=Manjeet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EF584A-6569-ECD7-D482-E2AC2F2DF9B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0308082-B120-4981-9969-0C29BAC0AEF5}"/>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0B1EB222-7639-5004-6DC7-2D8E474A19AF}"/>
              </a:ext>
            </a:extLst>
          </p:cNvPr>
          <p:cNvSpPr txBox="1"/>
          <p:nvPr/>
        </p:nvSpPr>
        <p:spPr>
          <a:xfrm>
            <a:off x="267285" y="1074063"/>
            <a:ext cx="11648049" cy="4801314"/>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https://www.marketstatsville.com/buy-now/dehydrated-corn-silage-market?opt=3338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Dehydrated Corn Silage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Dehydrated Corn Silage Cubes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Dehydrated Corn Silage Pellets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Ox</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Sheep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3"/>
              </a:rPr>
              <a:t>https://www.marketstatsville.com/table-of-content/dehydrated-corn-silage-market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412545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107D06-BAC3-726C-FE75-5B3B8090202E}"/>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09E1AE8-BEF8-D059-C199-B1F9913CEB2D}"/>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627378D6-5AD9-3FEF-1F8F-9FDE57517356}"/>
              </a:ext>
            </a:extLst>
          </p:cNvPr>
          <p:cNvSpPr txBox="1"/>
          <p:nvPr/>
        </p:nvSpPr>
        <p:spPr>
          <a:xfrm>
            <a:off x="321212" y="660742"/>
            <a:ext cx="11549575" cy="5078313"/>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Major key players in the global Dehydrated Corn Silage market are:</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u="none" strike="noStrike" dirty="0" err="1">
                <a:solidFill>
                  <a:srgbClr val="EF4D1C"/>
                </a:solidFill>
                <a:effectLst/>
                <a:latin typeface="Verdana" panose="020B0604030504040204" pitchFamily="34" charset="0"/>
                <a:hlinkClick r:id="rId2"/>
              </a:rPr>
              <a:t>Nafosa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u="none" strike="noStrike" dirty="0" err="1">
                <a:solidFill>
                  <a:srgbClr val="EF4D1C"/>
                </a:solidFill>
                <a:effectLst/>
                <a:latin typeface="Verdana" panose="020B0604030504040204" pitchFamily="34" charset="0"/>
                <a:hlinkClick r:id="rId3"/>
              </a:rPr>
              <a:t>Uzgiriu</a:t>
            </a:r>
            <a:r>
              <a:rPr lang="en-IN" b="0" i="0" u="none" strike="noStrike" dirty="0">
                <a:solidFill>
                  <a:srgbClr val="EF4D1C"/>
                </a:solidFill>
                <a:effectLst/>
                <a:latin typeface="Verdana" panose="020B0604030504040204" pitchFamily="34" charset="0"/>
                <a:hlinkClick r:id="rId3"/>
              </a:rPr>
              <a:t> Agriculture Company</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4"/>
              </a:rPr>
              <a:t>Barr-AG</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NuGreen</a:t>
            </a:r>
            <a:r>
              <a:rPr lang="en-IN" b="0" i="0" dirty="0">
                <a:solidFill>
                  <a:srgbClr val="5E5E5E"/>
                </a:solidFill>
                <a:effectLst/>
                <a:latin typeface="Verdana" panose="020B0604030504040204" pitchFamily="34" charset="0"/>
              </a:rPr>
              <a:t> Energy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Green Prairie</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Ambica</a:t>
            </a:r>
            <a:r>
              <a:rPr lang="en-IN" b="0" i="0" dirty="0">
                <a:solidFill>
                  <a:srgbClr val="5E5E5E"/>
                </a:solidFill>
                <a:effectLst/>
                <a:latin typeface="Verdana" panose="020B0604030504040204" pitchFamily="34" charset="0"/>
              </a:rPr>
              <a:t> Enterprise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Azure Enterprise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HKN Exim</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Lakkavaram</a:t>
            </a:r>
            <a:r>
              <a:rPr lang="en-IN" b="0" i="0" dirty="0">
                <a:solidFill>
                  <a:srgbClr val="5E5E5E"/>
                </a:solidFill>
                <a:effectLst/>
                <a:latin typeface="Verdana" panose="020B0604030504040204" pitchFamily="34" charset="0"/>
              </a:rPr>
              <a:t> Silage Fodder</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Palaya</a:t>
            </a:r>
            <a:r>
              <a:rPr lang="en-IN" b="0" i="0" dirty="0">
                <a:solidFill>
                  <a:srgbClr val="5E5E5E"/>
                </a:solidFill>
                <a:effectLst/>
                <a:latin typeface="Verdana" panose="020B0604030504040204" pitchFamily="34" charset="0"/>
              </a:rPr>
              <a:t> Eco Natural Farm</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EF4D1C"/>
                </a:solidFill>
                <a:effectLst/>
                <a:latin typeface="Verdana" panose="020B0604030504040204" pitchFamily="34" charset="0"/>
                <a:hlinkClick r:id="rId5"/>
              </a:rPr>
              <a:t>https://www.marketstatsville.com/dehydrated-corn-silage-market</a:t>
            </a:r>
            <a:r>
              <a:rPr lang="en-IN" b="1" i="0" dirty="0">
                <a:solidFill>
                  <a:srgbClr val="5E5E5E"/>
                </a:solidFill>
                <a:effectLst/>
                <a:latin typeface="Verdana" panose="020B0604030504040204" pitchFamily="34" charset="0"/>
              </a:rPr>
              <a:t> </a:t>
            </a:r>
            <a:endParaRPr lang="en-IN"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959537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5610</TotalTime>
  <Words>1346</Words>
  <Application>Microsoft Office PowerPoint</Application>
  <PresentationFormat>Widescreen</PresentationFormat>
  <Paragraphs>72</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522</cp:revision>
  <dcterms:created xsi:type="dcterms:W3CDTF">2017-04-19T06:29:38Z</dcterms:created>
  <dcterms:modified xsi:type="dcterms:W3CDTF">2023-10-16T10:43:16Z</dcterms:modified>
</cp:coreProperties>
</file>