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05-10-2023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10/5/2023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10/5/2023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diphenylcyclopropenone-market" TargetMode="External"/><Relationship Id="rId2" Type="http://schemas.openxmlformats.org/officeDocument/2006/relationships/hyperlink" Target="https://www.marketstatsville.com/diphenylcyclopropenon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diphenylcyclopropenone-market" TargetMode="External"/><Relationship Id="rId2" Type="http://schemas.openxmlformats.org/officeDocument/2006/relationships/hyperlink" Target="https://www.marketstatsville.com/buy-now/diphenylcyclopropenon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helierscientific.com/dpcp/" TargetMode="External"/><Relationship Id="rId2" Type="http://schemas.openxmlformats.org/officeDocument/2006/relationships/hyperlink" Target="https://www.biosynth.com/p/FD06273/886-38-4-diphenylcyclopropenone" TargetMode="External"/><Relationship Id="rId1" Type="http://schemas.openxmlformats.org/officeDocument/2006/relationships/slideLayout" Target="../slideLayouts/slideLayout7.xml"/><Relationship Id="rId5" Type="http://schemas.openxmlformats.org/officeDocument/2006/relationships/hyperlink" Target="https://www.marketstatsville.com/diphenylcyclopropenone-market" TargetMode="External"/><Relationship Id="rId4" Type="http://schemas.openxmlformats.org/officeDocument/2006/relationships/hyperlink" Target="https://m.accelachem.com/cn/productview_goodsid_281814_goodscode_SY061804.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Diphenylcyclopropenone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Diphenylcyclopropenone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Diphenylcyclopropenone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Diphenylcyclopropenone Market by Type (Powder, and Liquid), by Application (Seborrheic Alopecia, Alopecia Areata, and Others), and by Region (North America, South America, Europe, Asia Pacific, and Middle East &amp; Africa (MEA)) – Global Share and Forecast to 2033</a:t>
            </a:r>
          </a:p>
          <a:p>
            <a:pPr algn="l"/>
            <a:endParaRPr lang="en-US" b="0" i="0" dirty="0">
              <a:solidFill>
                <a:srgbClr val="5E5E5E"/>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Diphenylcyclopropenone Market</a:t>
            </a:r>
            <a:r>
              <a:rPr lang="en-US" b="0" i="0" dirty="0">
                <a:solidFill>
                  <a:srgbClr val="000000"/>
                </a:solidFill>
                <a:effectLst/>
                <a:latin typeface="Verdana" panose="020B0604030504040204" pitchFamily="34" charset="0"/>
              </a:rPr>
              <a:t> size is expected to grow at a </a:t>
            </a:r>
            <a:r>
              <a:rPr lang="en-US" b="1" i="0" dirty="0">
                <a:solidFill>
                  <a:srgbClr val="000000"/>
                </a:solidFill>
                <a:effectLst/>
                <a:latin typeface="Verdana" panose="020B0604030504040204" pitchFamily="34" charset="0"/>
              </a:rPr>
              <a:t>CAGR of 3.7%</a:t>
            </a:r>
            <a:r>
              <a:rPr lang="en-US" b="0" i="0" dirty="0">
                <a:solidFill>
                  <a:srgbClr val="000000"/>
                </a:solidFill>
                <a:effectLst/>
                <a:latin typeface="Verdana" panose="020B0604030504040204" pitchFamily="34" charset="0"/>
              </a:rPr>
              <a:t> from 2023 to 2033. </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https://www.marketstatsville.com/request-sample/diphenylcyclopropenone-market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D3DE2D-5AAE-7F75-186C-B484AA9A00C2}"/>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4AC2FBA-11E1-85B2-9C38-DEE7EBC4258F}"/>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8AC0092-77F9-CE07-1B60-AEC453B134B0}"/>
              </a:ext>
            </a:extLst>
          </p:cNvPr>
          <p:cNvSpPr txBox="1"/>
          <p:nvPr/>
        </p:nvSpPr>
        <p:spPr>
          <a:xfrm>
            <a:off x="314178" y="370678"/>
            <a:ext cx="11563643" cy="5355312"/>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https://www.marketstatsville.com/buy-now/diphenylcyclopropenone-market?opt=3338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Diphenylcyclopropenone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Powder</a:t>
            </a:r>
          </a:p>
          <a:p>
            <a:pPr algn="l">
              <a:buFont typeface="Arial" panose="020B0604020202020204" pitchFamily="34" charset="0"/>
              <a:buChar char="•"/>
            </a:pPr>
            <a:r>
              <a:rPr lang="en-US" b="0" i="0" dirty="0">
                <a:solidFill>
                  <a:srgbClr val="000000"/>
                </a:solidFill>
                <a:effectLst/>
                <a:latin typeface="Verdana" panose="020B0604030504040204" pitchFamily="34" charset="0"/>
              </a:rPr>
              <a:t>Liquid </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Seborrheic Alopecia</a:t>
            </a:r>
          </a:p>
          <a:p>
            <a:pPr algn="l">
              <a:buFont typeface="Arial" panose="020B0604020202020204" pitchFamily="34" charset="0"/>
              <a:buChar char="•"/>
            </a:pPr>
            <a:r>
              <a:rPr lang="en-US" b="0" i="0" dirty="0">
                <a:solidFill>
                  <a:srgbClr val="000000"/>
                </a:solidFill>
                <a:effectLst/>
                <a:latin typeface="Verdana" panose="020B0604030504040204" pitchFamily="34" charset="0"/>
              </a:rPr>
              <a:t>Alopecia Areata</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https://www.marketstatsville.com/table-of-content/diphenylcyclopropenone-market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br>
              <a:rPr lang="en-US" dirty="0"/>
            </a:br>
            <a:r>
              <a:rPr lang="en-US" b="1" i="0" dirty="0">
                <a:solidFill>
                  <a:srgbClr val="000000"/>
                </a:solidFill>
                <a:effectLst/>
                <a:latin typeface="Verdana" panose="020B0604030504040204" pitchFamily="34" charset="0"/>
              </a:rPr>
              <a:t>Major key players in the global Diphenylcyclopropenone market are:</a:t>
            </a:r>
          </a:p>
        </p:txBody>
      </p:sp>
    </p:spTree>
    <p:extLst>
      <p:ext uri="{BB962C8B-B14F-4D97-AF65-F5344CB8AC3E}">
        <p14:creationId xmlns:p14="http://schemas.microsoft.com/office/powerpoint/2010/main" val="3496111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076A62-EB9C-9903-4B22-9549E48BD83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A2FD329-8DCA-F469-9C71-084E3245072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D9BE64B1-9909-A671-1615-5CEEDEF51E67}"/>
              </a:ext>
            </a:extLst>
          </p:cNvPr>
          <p:cNvSpPr txBox="1"/>
          <p:nvPr/>
        </p:nvSpPr>
        <p:spPr>
          <a:xfrm>
            <a:off x="351692" y="658565"/>
            <a:ext cx="11521440" cy="5078313"/>
          </a:xfrm>
          <a:prstGeom prst="rect">
            <a:avLst/>
          </a:prstGeom>
          <a:noFill/>
        </p:spPr>
        <p:txBody>
          <a:bodyPr wrap="square">
            <a:spAutoFit/>
          </a:bodyPr>
          <a:lstStyle/>
          <a:p>
            <a:pPr algn="l">
              <a:buFont typeface="Arial" panose="020B0604020202020204" pitchFamily="34" charset="0"/>
              <a:buChar char="•"/>
            </a:pPr>
            <a:r>
              <a:rPr lang="en-IN" b="0" i="0" dirty="0" err="1">
                <a:solidFill>
                  <a:srgbClr val="000000"/>
                </a:solidFill>
                <a:effectLst/>
                <a:latin typeface="Verdana" panose="020B0604030504040204" pitchFamily="34" charset="0"/>
                <a:hlinkClick r:id="rId2"/>
              </a:rPr>
              <a:t>Biosynth</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3"/>
              </a:rPr>
              <a:t>Helier Scientific</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hlinkClick r:id="rId4"/>
              </a:rPr>
              <a:t>AccelaChem</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MedKoo</a:t>
            </a:r>
            <a:r>
              <a:rPr lang="en-IN" b="0" i="0" dirty="0">
                <a:solidFill>
                  <a:srgbClr val="000000"/>
                </a:solidFill>
                <a:effectLst/>
                <a:latin typeface="Verdana" panose="020B0604030504040204" pitchFamily="34" charset="0"/>
              </a:rPr>
              <a:t> Biosciences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InvivoChem</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Spectrum Chemical</a:t>
            </a:r>
          </a:p>
          <a:p>
            <a:pPr algn="l">
              <a:buFont typeface="Arial" panose="020B0604020202020204" pitchFamily="34" charset="0"/>
              <a:buChar char="•"/>
            </a:pPr>
            <a:r>
              <a:rPr lang="en-IN" b="0" i="0" dirty="0">
                <a:solidFill>
                  <a:srgbClr val="000000"/>
                </a:solidFill>
                <a:effectLst/>
                <a:latin typeface="Verdana" panose="020B0604030504040204" pitchFamily="34" charset="0"/>
              </a:rPr>
              <a:t>Alfa </a:t>
            </a:r>
            <a:r>
              <a:rPr lang="en-IN" b="0" i="0" dirty="0" err="1">
                <a:solidFill>
                  <a:srgbClr val="000000"/>
                </a:solidFill>
                <a:effectLst/>
                <a:latin typeface="Verdana" panose="020B0604030504040204" pitchFamily="34" charset="0"/>
              </a:rPr>
              <a:t>Aesar</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CATO Research Chemicals</a:t>
            </a:r>
          </a:p>
          <a:p>
            <a:pPr algn="l">
              <a:buFont typeface="Arial" panose="020B0604020202020204" pitchFamily="34" charset="0"/>
              <a:buChar char="•"/>
            </a:pPr>
            <a:r>
              <a:rPr lang="en-IN" b="0" i="0" dirty="0">
                <a:solidFill>
                  <a:srgbClr val="000000"/>
                </a:solidFill>
                <a:effectLst/>
                <a:latin typeface="Verdana" panose="020B0604030504040204" pitchFamily="34" charset="0"/>
              </a:rPr>
              <a:t>Shanghai </a:t>
            </a:r>
            <a:r>
              <a:rPr lang="en-IN" b="0" i="0" dirty="0" err="1">
                <a:solidFill>
                  <a:srgbClr val="000000"/>
                </a:solidFill>
                <a:effectLst/>
                <a:latin typeface="Verdana" panose="020B0604030504040204" pitchFamily="34" charset="0"/>
              </a:rPr>
              <a:t>Yaji</a:t>
            </a:r>
            <a:r>
              <a:rPr lang="en-IN" b="0" i="0" dirty="0">
                <a:solidFill>
                  <a:srgbClr val="000000"/>
                </a:solidFill>
                <a:effectLst/>
                <a:latin typeface="Verdana" panose="020B0604030504040204" pitchFamily="34" charset="0"/>
              </a:rPr>
              <a:t> Biotechnology</a:t>
            </a:r>
          </a:p>
          <a:p>
            <a:pPr algn="l">
              <a:buFont typeface="Arial" panose="020B0604020202020204" pitchFamily="34" charset="0"/>
              <a:buChar char="•"/>
            </a:pPr>
            <a:r>
              <a:rPr lang="en-IN" b="0" i="0" dirty="0">
                <a:solidFill>
                  <a:srgbClr val="000000"/>
                </a:solidFill>
                <a:effectLst/>
                <a:latin typeface="Verdana" panose="020B0604030504040204" pitchFamily="34" charset="0"/>
              </a:rPr>
              <a:t>Shanghai </a:t>
            </a:r>
            <a:r>
              <a:rPr lang="en-IN" b="0" i="0" dirty="0" err="1">
                <a:solidFill>
                  <a:srgbClr val="000000"/>
                </a:solidFill>
                <a:effectLst/>
                <a:latin typeface="Verdana" panose="020B0604030504040204" pitchFamily="34" charset="0"/>
              </a:rPr>
              <a:t>Yuanye</a:t>
            </a:r>
            <a:r>
              <a:rPr lang="en-IN" b="0" i="0" dirty="0">
                <a:solidFill>
                  <a:srgbClr val="000000"/>
                </a:solidFill>
                <a:effectLst/>
                <a:latin typeface="Verdana" panose="020B0604030504040204" pitchFamily="34" charset="0"/>
              </a:rPr>
              <a:t> Bio-Technology</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Codow</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err="1">
                <a:solidFill>
                  <a:srgbClr val="000000"/>
                </a:solidFill>
                <a:effectLst/>
                <a:latin typeface="Verdana" panose="020B0604030504040204" pitchFamily="34" charset="0"/>
              </a:rPr>
              <a:t>HePeng</a:t>
            </a:r>
            <a:r>
              <a:rPr lang="en-IN" b="0" i="0" dirty="0">
                <a:solidFill>
                  <a:srgbClr val="000000"/>
                </a:solidFill>
                <a:effectLst/>
                <a:latin typeface="Verdana" panose="020B0604030504040204" pitchFamily="34" charset="0"/>
              </a:rPr>
              <a:t> (Shanghai) Biotech</a:t>
            </a:r>
          </a:p>
          <a:p>
            <a:pPr algn="l">
              <a:buFont typeface="Arial" panose="020B0604020202020204" pitchFamily="34" charset="0"/>
              <a:buChar char="•"/>
            </a:pPr>
            <a:r>
              <a:rPr lang="en-IN" b="0" i="0" dirty="0">
                <a:solidFill>
                  <a:srgbClr val="000000"/>
                </a:solidFill>
                <a:effectLst/>
                <a:latin typeface="Verdana" panose="020B0604030504040204" pitchFamily="34" charset="0"/>
              </a:rPr>
              <a:t>Shanghai </a:t>
            </a:r>
            <a:r>
              <a:rPr lang="en-IN" b="0" i="0" dirty="0" err="1">
                <a:solidFill>
                  <a:srgbClr val="000000"/>
                </a:solidFill>
                <a:effectLst/>
                <a:latin typeface="Verdana" panose="020B0604030504040204" pitchFamily="34" charset="0"/>
              </a:rPr>
              <a:t>Acmec</a:t>
            </a:r>
            <a:r>
              <a:rPr lang="en-IN" b="0" i="0" dirty="0">
                <a:solidFill>
                  <a:srgbClr val="000000"/>
                </a:solidFill>
                <a:effectLst/>
                <a:latin typeface="Verdana" panose="020B0604030504040204" pitchFamily="34" charset="0"/>
              </a:rPr>
              <a:t> Biochemical</a:t>
            </a:r>
          </a:p>
          <a:p>
            <a:pPr algn="l"/>
            <a:r>
              <a:rPr lang="en-IN"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5"/>
              </a:rPr>
              <a:t>https://www.marketstatsville.com/diphenylcyclopropenone-market</a:t>
            </a:r>
            <a:r>
              <a:rPr lang="en-IN" b="1" i="0" dirty="0">
                <a:solidFill>
                  <a:srgbClr val="000000"/>
                </a:solidFill>
                <a:effectLst/>
                <a:latin typeface="Verdana" panose="020B0604030504040204" pitchFamily="34" charset="0"/>
              </a:rPr>
              <a:t> </a:t>
            </a:r>
            <a:endParaRPr lang="en-IN"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981485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5539</TotalTime>
  <Words>1314</Words>
  <Application>Microsoft Office PowerPoint</Application>
  <PresentationFormat>Widescreen</PresentationFormat>
  <Paragraphs>74</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506</cp:revision>
  <dcterms:created xsi:type="dcterms:W3CDTF">2017-04-19T06:29:38Z</dcterms:created>
  <dcterms:modified xsi:type="dcterms:W3CDTF">2023-10-05T11:14:42Z</dcterms:modified>
</cp:coreProperties>
</file>