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14-11-2023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11/14/2023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11/14/2023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11/14/2023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11/14/2023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11/14/2023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11/14/2023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2" Type="http://schemas.openxmlformats.org/officeDocument/2006/relationships/hyperlink" Target="https://www.marketstatsville.com/dna-methylation-sequencing-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buy-now/dna-methylation-sequencing-market?opt=3338&amp;utm_source=Manjeet+Free+14+Nov&amp;utm_medium=Manjeet" TargetMode="External"/><Relationship Id="rId2" Type="http://schemas.openxmlformats.org/officeDocument/2006/relationships/hyperlink" Target="https://www.marketstatsville.com/request-sample/dna-methylation-sequencing-market?utm_source=Manjeet+Free+14+Nov&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marketstatsville.com/table-of-content/dna-methylation-sequencing-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diagenode.com/" TargetMode="External"/><Relationship Id="rId2" Type="http://schemas.openxmlformats.org/officeDocument/2006/relationships/hyperlink" Target="https://www.berrygenomics.com/cmscontent/211.html" TargetMode="External"/><Relationship Id="rId1" Type="http://schemas.openxmlformats.org/officeDocument/2006/relationships/slideLayout" Target="../slideLayouts/slideLayout7.xml"/><Relationship Id="rId5" Type="http://schemas.openxmlformats.org/officeDocument/2006/relationships/hyperlink" Target="https://www.marketstatsville.com/dna-methylation-sequencing-market" TargetMode="External"/><Relationship Id="rId4" Type="http://schemas.openxmlformats.org/officeDocument/2006/relationships/hyperlink" Target="https://www.oebiotech.co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DNA Methylation Sequencing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2024-2033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DNA Methylation Sequencing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DNA Methylation Sequencing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5355312"/>
          </a:xfrm>
          <a:prstGeom prst="rect">
            <a:avLst/>
          </a:prstGeom>
          <a:noFill/>
        </p:spPr>
        <p:txBody>
          <a:bodyPr wrap="square">
            <a:spAutoFit/>
          </a:bodyPr>
          <a:lstStyle/>
          <a:p>
            <a:pPr algn="l"/>
            <a:r>
              <a:rPr lang="en-US" dirty="0">
                <a:solidFill>
                  <a:srgbClr val="000000"/>
                </a:solidFill>
                <a:latin typeface="Verdana" panose="020B0604030504040204" pitchFamily="34" charset="0"/>
              </a:rPr>
              <a:t>DNA Methylation Sequencing Market by Type (Whole Genome Bisulfite Sequencing (WGBS), Reduced Representation Bisulfite Sequencing (RRBS), and </a:t>
            </a:r>
            <a:r>
              <a:rPr lang="en-US" dirty="0" err="1">
                <a:solidFill>
                  <a:srgbClr val="000000"/>
                </a:solidFill>
                <a:latin typeface="Verdana" panose="020B0604030504040204" pitchFamily="34" charset="0"/>
              </a:rPr>
              <a:t>MeDIP</a:t>
            </a:r>
            <a:r>
              <a:rPr lang="en-US" dirty="0">
                <a:solidFill>
                  <a:srgbClr val="000000"/>
                </a:solidFill>
                <a:latin typeface="Verdana" panose="020B0604030504040204" pitchFamily="34" charset="0"/>
              </a:rPr>
              <a:t>-Sequencing), by Application (Epigenetic Research, and Massive Clinical Sample Studies), and by Region – Global Share and Forecast to 2033</a:t>
            </a:r>
          </a:p>
          <a:p>
            <a:pPr algn="l"/>
            <a:endParaRPr lang="en-US" dirty="0">
              <a:solidFill>
                <a:srgbClr val="000000"/>
              </a:solidFill>
              <a:latin typeface="Verdana" panose="020B0604030504040204" pitchFamily="34" charset="0"/>
            </a:endParaRPr>
          </a:p>
          <a:p>
            <a:pPr algn="just"/>
            <a:r>
              <a:rPr lang="en-US" b="0" i="0" dirty="0">
                <a:solidFill>
                  <a:srgbClr val="000000"/>
                </a:solidFill>
                <a:effectLst/>
                <a:latin typeface="-apple-system"/>
              </a:rPr>
              <a:t>According to the Market Statsville Group (MSG), the </a:t>
            </a:r>
            <a:r>
              <a:rPr lang="en-US" b="1" i="0" dirty="0">
                <a:solidFill>
                  <a:srgbClr val="000000"/>
                </a:solidFill>
                <a:effectLst/>
                <a:latin typeface="-apple-system"/>
              </a:rPr>
              <a:t>Global DNA Methylation Sequencing Market </a:t>
            </a:r>
            <a:r>
              <a:rPr lang="en-US" b="0" i="0" dirty="0">
                <a:solidFill>
                  <a:srgbClr val="000000"/>
                </a:solidFill>
                <a:effectLst/>
                <a:latin typeface="-apple-system"/>
              </a:rPr>
              <a:t>size is expected to grow from USD 1,652.7 million in 2023 to USD 6,235.5 million by 2033, at a </a:t>
            </a:r>
            <a:r>
              <a:rPr lang="en-US" b="1" i="0" dirty="0">
                <a:solidFill>
                  <a:srgbClr val="000000"/>
                </a:solidFill>
                <a:effectLst/>
                <a:latin typeface="-apple-system"/>
              </a:rPr>
              <a:t>CAGR of 14.2% </a:t>
            </a:r>
            <a:r>
              <a:rPr lang="en-US" b="0" i="0" dirty="0">
                <a:solidFill>
                  <a:srgbClr val="000000"/>
                </a:solidFill>
                <a:effectLst/>
                <a:latin typeface="-apple-system"/>
              </a:rPr>
              <a:t>from 2024 to 2033.</a:t>
            </a:r>
          </a:p>
          <a:p>
            <a:pPr algn="l" fontAlgn="base"/>
            <a:br>
              <a:rPr lang="en-US" dirty="0"/>
            </a:br>
            <a:r>
              <a:rPr lang="en-US" b="0" i="0" dirty="0">
                <a:solidFill>
                  <a:srgbClr val="5E5E5E"/>
                </a:solidFill>
                <a:effectLst/>
                <a:latin typeface="Verdana" panose="020B0604030504040204" pitchFamily="34" charset="0"/>
              </a:rPr>
              <a:t>A newly published report by Market Statsville Group (MSG), titled </a:t>
            </a:r>
            <a:r>
              <a:rPr lang="en-US" b="0" i="0" u="none" strike="noStrike" dirty="0">
                <a:solidFill>
                  <a:srgbClr val="003D78"/>
                </a:solidFill>
                <a:effectLst/>
                <a:latin typeface="Verdana" panose="020B0604030504040204" pitchFamily="34" charset="0"/>
                <a:hlinkClick r:id="rId2"/>
              </a:rPr>
              <a:t>Global DNA Methylation Sequencing Market</a:t>
            </a:r>
            <a:r>
              <a:rPr lang="en-US" b="0" i="0" dirty="0">
                <a:solidFill>
                  <a:srgbClr val="5E5E5E"/>
                </a:solidFill>
                <a:effectLst/>
                <a:latin typeface="Verdana" panose="020B0604030504040204" pitchFamily="34" charset="0"/>
              </a:rPr>
              <a:t> provides an exhaustive analysis of significant industry insights and historical and projected global market figures. MSG expects the global DNA Methylation Sequencing market will showcase an impressive CAGR from 2024 to 2033. The comprehensive DNA Methylation Sequencing market research study highlights market dynamics, value chain analysis, regulatory framework, growing investment hotspots, competitive landscape, geographical landscape, and extensive market segments.</a:t>
            </a:r>
          </a:p>
          <a:p>
            <a:pPr algn="l" fontAlgn="base"/>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This report contains the historic, present, and forecast analysis of the DNA Methylation Sequencing market at segmental, regional, and country-level, including the following market information: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Global DNA Methylation Sequencing Market Revenue, 2018-2023, 2024-2033, (US$ Millions)</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8492D8-A155-5D4C-597E-8BB5A794CACF}"/>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DBE50086-62BD-57C3-AFA0-28F930F38F46}"/>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89364198-CB4E-1315-251A-5D5521010FB5}"/>
              </a:ext>
            </a:extLst>
          </p:cNvPr>
          <p:cNvSpPr txBox="1"/>
          <p:nvPr/>
        </p:nvSpPr>
        <p:spPr>
          <a:xfrm>
            <a:off x="307144" y="559920"/>
            <a:ext cx="11577711" cy="4524315"/>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2"/>
              </a:rPr>
              <a:t>https://www.marketstatsville.com/request-sample/dna-methylation-sequencing-market?utm_source=Manjeet+Free+14+Nov&amp;utm_medium=Manjeet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br>
              <a:rPr lang="en-US" dirty="0"/>
            </a:br>
            <a:r>
              <a:rPr lang="en-IN"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Whole Genome </a:t>
            </a:r>
            <a:r>
              <a:rPr lang="en-IN" b="0" i="0" dirty="0" err="1">
                <a:solidFill>
                  <a:srgbClr val="5E5E5E"/>
                </a:solidFill>
                <a:effectLst/>
                <a:latin typeface="Verdana" panose="020B0604030504040204" pitchFamily="34" charset="0"/>
              </a:rPr>
              <a:t>Bisulfite</a:t>
            </a:r>
            <a:r>
              <a:rPr lang="en-IN" b="0" i="0" dirty="0">
                <a:solidFill>
                  <a:srgbClr val="5E5E5E"/>
                </a:solidFill>
                <a:effectLst/>
                <a:latin typeface="Verdana" panose="020B0604030504040204" pitchFamily="34" charset="0"/>
              </a:rPr>
              <a:t> Sequencing (WGBS)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Reduced Representation </a:t>
            </a:r>
            <a:r>
              <a:rPr lang="en-IN" b="0" i="0" dirty="0" err="1">
                <a:solidFill>
                  <a:srgbClr val="5E5E5E"/>
                </a:solidFill>
                <a:effectLst/>
                <a:latin typeface="Verdana" panose="020B0604030504040204" pitchFamily="34" charset="0"/>
              </a:rPr>
              <a:t>Bisulfite</a:t>
            </a:r>
            <a:r>
              <a:rPr lang="en-IN" b="0" i="0" dirty="0">
                <a:solidFill>
                  <a:srgbClr val="5E5E5E"/>
                </a:solidFill>
                <a:effectLst/>
                <a:latin typeface="Verdana" panose="020B0604030504040204" pitchFamily="34" charset="0"/>
              </a:rPr>
              <a:t> Sequencing (RRBS)</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MeDIP</a:t>
            </a:r>
            <a:r>
              <a:rPr lang="en-IN" b="0" i="0" dirty="0">
                <a:solidFill>
                  <a:srgbClr val="5E5E5E"/>
                </a:solidFill>
                <a:effectLst/>
                <a:latin typeface="Verdana" panose="020B0604030504040204" pitchFamily="34" charset="0"/>
              </a:rPr>
              <a:t>-Sequencing</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Epigenetic Research</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Massive Clinical Sample Studies</a:t>
            </a:r>
          </a:p>
          <a:p>
            <a:pPr algn="l" fontAlgn="base"/>
            <a:br>
              <a:rPr lang="en-IN" dirty="0"/>
            </a:br>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3"/>
              </a:rPr>
              <a:t>https://www.marketstatsville.com/buy-now/dna-methylation-sequencing-market?opt=3338&amp;utm_source=Manjeet+Free+14+Nov&amp;utm_medium=Manjeet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03108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D5830C-082F-4576-53EF-3FAD93217DA3}"/>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0D546391-26C9-8636-AAB6-5924E3A767FE}"/>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2314654F-E3E0-40D9-209B-42C7CD80DE01}"/>
              </a:ext>
            </a:extLst>
          </p:cNvPr>
          <p:cNvSpPr txBox="1"/>
          <p:nvPr/>
        </p:nvSpPr>
        <p:spPr>
          <a:xfrm>
            <a:off x="286043" y="651029"/>
            <a:ext cx="11619914" cy="4801314"/>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Competitor Analysis of the Global DNA Methylation Sequencing Market</a:t>
            </a:r>
          </a:p>
          <a:p>
            <a:pPr algn="l" fontAlgn="base"/>
            <a:endParaRPr lang="en-US" b="1" i="0" dirty="0">
              <a:solidFill>
                <a:srgbClr val="1C1C1C"/>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This segment encompasses extensive data pertaining to several prominent competitors in the DNA Methylation Sequencing market. It also provides insights into recent developments, market contributions, and successful marketing strategies. A dashboard summary of the historical and current performance of the leading corporations is also included in the report. The competitive landscape part of the study also includes a breakdown of local and international sales, as well as a market player mapping by product and a market share analysis of the major companies, brands, producers, and suppliers. Additionally, the study offers a thorough list of products and services offered, a SWOT analysis, and associated winning business strategies, along with a detailed company profile of 20–25 prominent market participants, complete with their financials and business models.</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https://www.marketstatsville.com/table-of-content/dna-methylation-sequencing-market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endParaRPr lang="en-IN" dirty="0"/>
          </a:p>
        </p:txBody>
      </p:sp>
    </p:spTree>
    <p:extLst>
      <p:ext uri="{BB962C8B-B14F-4D97-AF65-F5344CB8AC3E}">
        <p14:creationId xmlns:p14="http://schemas.microsoft.com/office/powerpoint/2010/main" val="2547291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F8EF99-509F-7BC8-F579-7584D7E1096F}"/>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2AA2B264-B8A1-B521-C9C1-CC1C82B37F42}"/>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8054EC88-E4E1-FC2C-93F1-7228E7B31041}"/>
              </a:ext>
            </a:extLst>
          </p:cNvPr>
          <p:cNvSpPr txBox="1"/>
          <p:nvPr/>
        </p:nvSpPr>
        <p:spPr>
          <a:xfrm>
            <a:off x="267286" y="1351062"/>
            <a:ext cx="11605846" cy="4247317"/>
          </a:xfrm>
          <a:prstGeom prst="rect">
            <a:avLst/>
          </a:prstGeom>
          <a:noFill/>
        </p:spPr>
        <p:txBody>
          <a:bodyPr wrap="square">
            <a:spAutoFit/>
          </a:bodyPr>
          <a:lstStyle/>
          <a:p>
            <a:pPr algn="l" fontAlgn="base"/>
            <a:r>
              <a:rPr lang="en-IN" b="1" i="0" dirty="0">
                <a:solidFill>
                  <a:srgbClr val="1C1C1C"/>
                </a:solidFill>
                <a:effectLst/>
                <a:latin typeface="Verdana" panose="020B0604030504040204" pitchFamily="34" charset="0"/>
              </a:rPr>
              <a:t>The key companies covered in the market report are:</a:t>
            </a:r>
          </a:p>
          <a:p>
            <a:pPr algn="l"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2"/>
              </a:rPr>
              <a:t>Berry Genomics</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Illumina Inc.</a:t>
            </a:r>
          </a:p>
          <a:p>
            <a:pPr algn="l" fontAlgn="base">
              <a:buFont typeface="Arial" panose="020B0604020202020204" pitchFamily="34" charset="0"/>
              <a:buChar char="•"/>
            </a:pPr>
            <a:r>
              <a:rPr lang="en-IN" b="0" i="0" u="none" strike="noStrike" dirty="0" err="1">
                <a:solidFill>
                  <a:srgbClr val="003D78"/>
                </a:solidFill>
                <a:effectLst/>
                <a:latin typeface="Verdana" panose="020B0604030504040204" pitchFamily="34" charset="0"/>
                <a:hlinkClick r:id="rId3"/>
              </a:rPr>
              <a:t>Diagenode</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Novogene</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Qiagen N.V.</a:t>
            </a:r>
          </a:p>
          <a:p>
            <a:pPr algn="l" fontAlgn="base">
              <a:buFont typeface="Arial" panose="020B0604020202020204" pitchFamily="34" charset="0"/>
              <a:buChar char="•"/>
            </a:pPr>
            <a:r>
              <a:rPr lang="en-IN" b="0" i="0" u="none" strike="noStrike" dirty="0" err="1">
                <a:solidFill>
                  <a:srgbClr val="003D78"/>
                </a:solidFill>
                <a:effectLst/>
                <a:latin typeface="Verdana" panose="020B0604030504040204" pitchFamily="34" charset="0"/>
                <a:hlinkClick r:id="rId4"/>
              </a:rPr>
              <a:t>Oebiotech</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Biomarker</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Sigma Aldrich Corporation</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BGI</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F. Hoffmann-La Roche Ltd.</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Zymo</a:t>
            </a:r>
            <a:r>
              <a:rPr lang="en-IN" b="0" i="0" dirty="0">
                <a:solidFill>
                  <a:srgbClr val="5E5E5E"/>
                </a:solidFill>
                <a:effectLst/>
                <a:latin typeface="Verdana" panose="020B0604030504040204" pitchFamily="34" charset="0"/>
              </a:rPr>
              <a:t> Research Corporation</a:t>
            </a:r>
          </a:p>
          <a:p>
            <a:pPr algn="l" fontAlgn="base"/>
            <a:br>
              <a:rPr lang="en-IN" dirty="0"/>
            </a:br>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5"/>
              </a:rPr>
              <a:t>https://www.marketstatsville.com/dna-methylation-sequencing-market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688731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5782</TotalTime>
  <Words>1524</Words>
  <Application>Microsoft Office PowerPoint</Application>
  <PresentationFormat>Widescreen</PresentationFormat>
  <Paragraphs>72</Paragraphs>
  <Slides>9</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9</vt:i4>
      </vt:variant>
    </vt:vector>
  </HeadingPairs>
  <TitlesOfParts>
    <vt:vector size="23" baseType="lpstr">
      <vt:lpstr>-apple-system</vt: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576</cp:revision>
  <dcterms:created xsi:type="dcterms:W3CDTF">2017-04-19T06:29:38Z</dcterms:created>
  <dcterms:modified xsi:type="dcterms:W3CDTF">2023-11-14T10:21:32Z</dcterms:modified>
</cp:coreProperties>
</file>