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28-09-2023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dried-actinidia-berry-market" TargetMode="External"/><Relationship Id="rId2" Type="http://schemas.openxmlformats.org/officeDocument/2006/relationships/hyperlink" Target="https://www.marketstatsville.com/dried-actinidia-berr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dried-actinidia-berry-market" TargetMode="External"/><Relationship Id="rId2" Type="http://schemas.openxmlformats.org/officeDocument/2006/relationships/hyperlink" Target="https://www.marketstatsville.com/buy-now/dried-actinidia-berry-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nuttybuddysdryfruits.com/shop/kiwi-dried-premium/" TargetMode="External"/><Relationship Id="rId2" Type="http://schemas.openxmlformats.org/officeDocument/2006/relationships/hyperlink" Target="https://www.nutraj.com/products/nutraj-dried-kiwi" TargetMode="External"/><Relationship Id="rId1" Type="http://schemas.openxmlformats.org/officeDocument/2006/relationships/slideLayout" Target="../slideLayouts/slideLayout7.xml"/><Relationship Id="rId5" Type="http://schemas.openxmlformats.org/officeDocument/2006/relationships/hyperlink" Target="https://www.marketstatsville.com/dried-actinidia-berry-market" TargetMode="External"/><Relationship Id="rId4" Type="http://schemas.openxmlformats.org/officeDocument/2006/relationships/hyperlink" Target="https://www.littlebeauties.kiwi/collections/al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Dried Actinidia Berry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Dried Actinidia Berry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Dried Actinidia Berry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801314"/>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Dried Actinidia Berry Market by Type (Lyophilized Type, and Air-dried Type), by Distribution Channel (Online, and Offline) and by Region (North America, South America, Europe, Asia Pacific, and Middle East &amp; Africa (MEA)) – Global Share and Forecast to 2033</a:t>
            </a:r>
          </a:p>
          <a:p>
            <a:pPr algn="l"/>
            <a:endParaRPr lang="en-US" b="0" i="0" dirty="0">
              <a:solidFill>
                <a:srgbClr val="5E5E5E"/>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Dried Actinidia Berry Market</a:t>
            </a:r>
            <a:r>
              <a:rPr lang="en-US" b="0" i="0" dirty="0">
                <a:solidFill>
                  <a:srgbClr val="000000"/>
                </a:solidFill>
                <a:effectLst/>
                <a:latin typeface="Verdana" panose="020B0604030504040204" pitchFamily="34" charset="0"/>
              </a:rPr>
              <a:t> size is expected to grow at a </a:t>
            </a:r>
            <a:r>
              <a:rPr lang="en-US" b="1" i="0" dirty="0">
                <a:solidFill>
                  <a:srgbClr val="000000"/>
                </a:solidFill>
                <a:effectLst/>
                <a:latin typeface="Verdana" panose="020B0604030504040204" pitchFamily="34" charset="0"/>
              </a:rPr>
              <a:t>CAGR of 5.3%</a:t>
            </a:r>
            <a:r>
              <a:rPr lang="en-US" b="0" i="0" dirty="0">
                <a:solidFill>
                  <a:srgbClr val="000000"/>
                </a:solidFill>
                <a:effectLst/>
                <a:latin typeface="Verdana" panose="020B0604030504040204" pitchFamily="34" charset="0"/>
              </a:rPr>
              <a:t> from 2023 to 2033. </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a:r>
              <a:rPr lang="en-US" b="0" i="0" dirty="0">
                <a:solidFill>
                  <a:srgbClr val="000000"/>
                </a:solidFill>
                <a:effectLst/>
                <a:latin typeface="Verdana" panose="020B0604030504040204" pitchFamily="34" charset="0"/>
              </a:rPr>
              <a:t> </a:t>
            </a: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https://www.marketstatsville.com/request-sample/dried-actinidia-berry-market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E470CF-B389-0F75-F498-29B2818565F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8DB152D-4A3C-969C-73A1-FF061ADAE04C}"/>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685F7C3D-18A2-6666-B1A2-5302A710ED4B}"/>
              </a:ext>
            </a:extLst>
          </p:cNvPr>
          <p:cNvSpPr txBox="1"/>
          <p:nvPr/>
        </p:nvSpPr>
        <p:spPr>
          <a:xfrm>
            <a:off x="295422" y="1212563"/>
            <a:ext cx="11605846" cy="4801314"/>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https://www.marketstatsville.com/buy-now/dried-actinidia-berry-market?opt=3338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Dried Actinidia Berry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Type Outlook (Sales, USD Million,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Lyophilized Type</a:t>
            </a:r>
          </a:p>
          <a:p>
            <a:pPr algn="l">
              <a:buFont typeface="Arial" panose="020B0604020202020204" pitchFamily="34" charset="0"/>
              <a:buChar char="•"/>
            </a:pPr>
            <a:r>
              <a:rPr lang="en-US" b="0" i="0" dirty="0">
                <a:solidFill>
                  <a:srgbClr val="000000"/>
                </a:solidFill>
                <a:effectLst/>
                <a:latin typeface="Verdana" panose="020B0604030504040204" pitchFamily="34" charset="0"/>
              </a:rPr>
              <a:t>Air-dried Type</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Distribution Channel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Online</a:t>
            </a:r>
          </a:p>
          <a:p>
            <a:pPr algn="l">
              <a:buFont typeface="Arial" panose="020B0604020202020204" pitchFamily="34" charset="0"/>
              <a:buChar char="•"/>
            </a:pPr>
            <a:r>
              <a:rPr lang="en-US" b="0" i="0" dirty="0">
                <a:solidFill>
                  <a:srgbClr val="000000"/>
                </a:solidFill>
                <a:effectLst/>
                <a:latin typeface="Verdana" panose="020B0604030504040204" pitchFamily="34" charset="0"/>
              </a:rPr>
              <a:t>Offline</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https://www.marketstatsville.com/table-of-content/dried-actinidia-berry-market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947738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47B3DB-D6EE-2001-2149-ADC9D90A786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BAD9096-45BE-F84E-81C8-8A8672B71104}"/>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58FFA43C-5A0E-4477-EE2A-21B08382F071}"/>
              </a:ext>
            </a:extLst>
          </p:cNvPr>
          <p:cNvSpPr txBox="1"/>
          <p:nvPr/>
        </p:nvSpPr>
        <p:spPr>
          <a:xfrm>
            <a:off x="337625" y="520065"/>
            <a:ext cx="11479237" cy="5078313"/>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Major key players in the global Dried Actinidia Berry market are:</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hlinkClick r:id="rId2"/>
              </a:rPr>
              <a:t>Nutraj</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Nutty and Fruity</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Little Beauties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BESTORE</a:t>
            </a:r>
          </a:p>
          <a:p>
            <a:pPr algn="l">
              <a:buFont typeface="Arial" panose="020B0604020202020204" pitchFamily="34" charset="0"/>
              <a:buChar char="•"/>
            </a:pPr>
            <a:r>
              <a:rPr lang="en-US" b="0" i="0" dirty="0">
                <a:solidFill>
                  <a:srgbClr val="000000"/>
                </a:solidFill>
                <a:effectLst/>
                <a:latin typeface="Verdana" panose="020B0604030504040204" pitchFamily="34" charset="0"/>
              </a:rPr>
              <a:t>Hua Wei Heng</a:t>
            </a:r>
          </a:p>
          <a:p>
            <a:pPr algn="l">
              <a:buFont typeface="Arial" panose="020B0604020202020204" pitchFamily="34" charset="0"/>
              <a:buChar char="•"/>
            </a:pPr>
            <a:r>
              <a:rPr lang="en-US" b="0" i="0" dirty="0">
                <a:solidFill>
                  <a:srgbClr val="000000"/>
                </a:solidFill>
                <a:effectLst/>
                <a:latin typeface="Verdana" panose="020B0604030504040204" pitchFamily="34" charset="0"/>
              </a:rPr>
              <a:t>Sri Company </a:t>
            </a:r>
          </a:p>
          <a:p>
            <a:pPr algn="l">
              <a:buFont typeface="Arial" panose="020B0604020202020204" pitchFamily="34" charset="0"/>
              <a:buChar char="•"/>
            </a:pPr>
            <a:r>
              <a:rPr lang="en-US" b="0" i="0" dirty="0">
                <a:solidFill>
                  <a:srgbClr val="000000"/>
                </a:solidFill>
                <a:effectLst/>
                <a:latin typeface="Verdana" panose="020B0604030504040204" pitchFamily="34" charset="0"/>
              </a:rPr>
              <a:t>Superior Nut Store</a:t>
            </a:r>
          </a:p>
          <a:p>
            <a:pPr algn="l">
              <a:buFont typeface="Arial" panose="020B0604020202020204" pitchFamily="34" charset="0"/>
              <a:buChar char="•"/>
            </a:pPr>
            <a:r>
              <a:rPr lang="en-US" b="0" i="0" dirty="0">
                <a:solidFill>
                  <a:srgbClr val="000000"/>
                </a:solidFill>
                <a:effectLst/>
                <a:latin typeface="Verdana" panose="020B0604030504040204" pitchFamily="34" charset="0"/>
              </a:rPr>
              <a:t>Company 8</a:t>
            </a:r>
          </a:p>
          <a:p>
            <a:pPr algn="l">
              <a:buFont typeface="Arial" panose="020B0604020202020204" pitchFamily="34" charset="0"/>
              <a:buChar char="•"/>
            </a:pPr>
            <a:r>
              <a:rPr lang="en-US" b="0" i="0" dirty="0">
                <a:solidFill>
                  <a:srgbClr val="000000"/>
                </a:solidFill>
                <a:effectLst/>
                <a:latin typeface="Verdana" panose="020B0604030504040204" pitchFamily="34" charset="0"/>
              </a:rPr>
              <a:t>Company 9</a:t>
            </a:r>
          </a:p>
          <a:p>
            <a:pPr algn="l">
              <a:buFont typeface="Arial" panose="020B0604020202020204" pitchFamily="34" charset="0"/>
              <a:buChar char="•"/>
            </a:pPr>
            <a:r>
              <a:rPr lang="en-US" b="0" i="0" dirty="0">
                <a:solidFill>
                  <a:srgbClr val="000000"/>
                </a:solidFill>
                <a:effectLst/>
                <a:latin typeface="Verdana" panose="020B0604030504040204" pitchFamily="34" charset="0"/>
              </a:rPr>
              <a:t>Company 10</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5"/>
              </a:rPr>
              <a:t>https://www.marketstatsville.com/dried-actinidia-berry-market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782048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5503</TotalTime>
  <Words>1319</Words>
  <Application>Microsoft Office PowerPoint</Application>
  <PresentationFormat>Widescreen</PresentationFormat>
  <Paragraphs>72</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494</cp:revision>
  <dcterms:created xsi:type="dcterms:W3CDTF">2017-04-19T06:29:38Z</dcterms:created>
  <dcterms:modified xsi:type="dcterms:W3CDTF">2023-09-28T10:09:54Z</dcterms:modified>
</cp:coreProperties>
</file>