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09-11-2023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11/9/2023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11/9/2023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11/9/2023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drug-phenotypic-screening-platform-market?utm_source=Manjeet+Free+9+Nov&amp;utm_medium=Manjeet" TargetMode="External"/><Relationship Id="rId2" Type="http://schemas.openxmlformats.org/officeDocument/2006/relationships/hyperlink" Target="https://www.marketstatsville.com/drug-phenotypic-screening-platform-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drug-phenotypic-screening-platform-market" TargetMode="External"/><Relationship Id="rId2" Type="http://schemas.openxmlformats.org/officeDocument/2006/relationships/hyperlink" Target="https://www.marketstatsville.com/buy-now/drug-phenotypic-screening-platform-market?opt=3338&amp;utm_source=Manjeet+Free+9+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neuros.creative-biolabs.com/als-high-throughput-phenotypic-screening-assay.htm#:~:text=The%20phenotypic%20screening%20approach%20used,more%20effective%20therapies%20for%20ALS" TargetMode="External"/><Relationship Id="rId2" Type="http://schemas.openxmlformats.org/officeDocument/2006/relationships/hyperlink" Target="https://www.meliordiscovery.com/theratrace/#:~:text=Melior's%20standard%20platform%20is%20designed,%2Dhypothesis%2Ddriven%20approach" TargetMode="External"/><Relationship Id="rId1" Type="http://schemas.openxmlformats.org/officeDocument/2006/relationships/slideLayout" Target="../slideLayouts/slideLayout7.xml"/><Relationship Id="rId5" Type="http://schemas.openxmlformats.org/officeDocument/2006/relationships/hyperlink" Target="https://www.marketstatsville.com/drug-phenotypic-screening-platform-market" TargetMode="External"/><Relationship Id="rId4" Type="http://schemas.openxmlformats.org/officeDocument/2006/relationships/hyperlink" Target="https://www.perkinelmer.com/category/phenotypic-screening#:~:text=Software%20for%20Phenotypic%20Screening&amp;text=The%20integration%20of%20Columbus%E2%84%A2,address%20these%20data%20handling%20challenge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2217312"/>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Drug Phenotypic Screening Platform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Drug Phenotypic Screening Platform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Drug Phenotypic Screening Platform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078313"/>
          </a:xfrm>
          <a:prstGeom prst="rect">
            <a:avLst/>
          </a:prstGeom>
          <a:noFill/>
        </p:spPr>
        <p:txBody>
          <a:bodyPr wrap="square">
            <a:spAutoFit/>
          </a:bodyPr>
          <a:lstStyle/>
          <a:p>
            <a:pPr algn="l"/>
            <a:r>
              <a:rPr lang="en-US" dirty="0">
                <a:solidFill>
                  <a:srgbClr val="000000"/>
                </a:solidFill>
                <a:latin typeface="Verdana" panose="020B0604030504040204" pitchFamily="34" charset="0"/>
              </a:rPr>
              <a:t>Drug Phenotypic Screening Platform Market by Type (In Vivo Screening, and In Vitro Screening), by Application (Pharmaceutical Company, Research Institute, and Others), and by Region (North America, South America, Europe, Asia Pacific, and Middle East &amp; Africa (MEA)) – Global Share and Forecast to 2033</a:t>
            </a:r>
          </a:p>
          <a:p>
            <a:pPr algn="l"/>
            <a:endParaRPr lang="en-US" dirty="0">
              <a:solidFill>
                <a:srgbClr val="000000"/>
              </a:solidFill>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Drug Phenotypic Screening Platform Market</a:t>
            </a:r>
            <a:r>
              <a:rPr lang="en-US" b="1"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size is expected to grow at a </a:t>
            </a:r>
            <a:r>
              <a:rPr lang="en-US" b="1" i="0" dirty="0">
                <a:solidFill>
                  <a:srgbClr val="000000"/>
                </a:solidFill>
                <a:effectLst/>
                <a:latin typeface="Verdana" panose="020B0604030504040204" pitchFamily="34" charset="0"/>
              </a:rPr>
              <a:t>CAGR of 14.3% </a:t>
            </a:r>
            <a:r>
              <a:rPr lang="en-US" b="0" i="0" dirty="0">
                <a:solidFill>
                  <a:srgbClr val="000000"/>
                </a:solidFill>
                <a:effectLst/>
                <a:latin typeface="Verdana" panose="020B0604030504040204" pitchFamily="34" charset="0"/>
              </a:rPr>
              <a:t>from 2023 to 2033.</a:t>
            </a:r>
          </a:p>
          <a:p>
            <a:br>
              <a:rPr lang="en-US" dirty="0"/>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https://www.marketstatsville.com/request-sample/drug-phenotypic-screening-platform-market?utm_source=Manjeet+Free+9+Nov&amp;utm_medium=Manjeet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A6C0B-158B-DE58-86C3-0BEB8180FBA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6C6AB9C0-0BD5-B15A-3E69-AB8C3973823D}"/>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F035219A-3400-59DF-806D-743E6BF4EC70}"/>
              </a:ext>
            </a:extLst>
          </p:cNvPr>
          <p:cNvSpPr txBox="1"/>
          <p:nvPr/>
        </p:nvSpPr>
        <p:spPr>
          <a:xfrm>
            <a:off x="281354" y="797064"/>
            <a:ext cx="11619914" cy="5355312"/>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https://www.marketstatsville.com/buy-now/drug-phenotypic-screening-platform-market?opt=3338&amp;utm_source=Manjeet+Free+9+Nov&amp;utm_medium=Manjeet</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Drug Phenotypic Screening Platform Market</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Type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In Vivo Screening</a:t>
            </a:r>
          </a:p>
          <a:p>
            <a:pPr algn="l">
              <a:buFont typeface="Arial" panose="020B0604020202020204" pitchFamily="34" charset="0"/>
              <a:buChar char="•"/>
            </a:pPr>
            <a:r>
              <a:rPr lang="en-US" b="0" i="0" dirty="0">
                <a:solidFill>
                  <a:srgbClr val="000000"/>
                </a:solidFill>
                <a:effectLst/>
                <a:latin typeface="Verdana" panose="020B0604030504040204" pitchFamily="34" charset="0"/>
              </a:rPr>
              <a:t>In Vitro Screening</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Application Outlook (Sales, USD Million, 2019-2033)</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Pharmaceutical Company</a:t>
            </a:r>
          </a:p>
          <a:p>
            <a:pPr algn="l">
              <a:buFont typeface="Arial" panose="020B0604020202020204" pitchFamily="34" charset="0"/>
              <a:buChar char="•"/>
            </a:pPr>
            <a:r>
              <a:rPr lang="en-US" b="0" i="0" dirty="0">
                <a:solidFill>
                  <a:srgbClr val="000000"/>
                </a:solidFill>
                <a:effectLst/>
                <a:latin typeface="Verdana" panose="020B0604030504040204" pitchFamily="34" charset="0"/>
              </a:rPr>
              <a:t>Research Institute</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3"/>
              </a:rPr>
              <a:t>https://www.marketstatsville.com/table-of-content/drug-phenotypic-screening-platform-market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1441987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4F14D6-702E-EE6C-D891-F764DFDADCE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4379559-3F63-FBE3-4750-973D4CA873E6}"/>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100BD1F1-3540-5B9A-CA4C-8AA35B238CCF}"/>
              </a:ext>
            </a:extLst>
          </p:cNvPr>
          <p:cNvSpPr txBox="1"/>
          <p:nvPr/>
        </p:nvSpPr>
        <p:spPr>
          <a:xfrm>
            <a:off x="314178" y="612844"/>
            <a:ext cx="11563643" cy="5632311"/>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Major key players in the global Drug Phenotypic Screening Platform market are:</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hlinkClick r:id="rId2"/>
              </a:rPr>
              <a:t>Melior</a:t>
            </a:r>
            <a:r>
              <a:rPr lang="en-US" b="0" i="0" dirty="0">
                <a:solidFill>
                  <a:srgbClr val="000000"/>
                </a:solidFill>
                <a:effectLst/>
                <a:latin typeface="Verdana" panose="020B0604030504040204" pitchFamily="34" charset="0"/>
                <a:hlinkClick r:id="rId2"/>
              </a:rPr>
              <a:t> Discovery</a:t>
            </a:r>
            <a:r>
              <a:rPr lang="en-US" b="0" i="0" dirty="0">
                <a:solidFill>
                  <a:srgbClr val="000000"/>
                </a:solidFill>
                <a:effectLst/>
                <a:latin typeface="Verdana" panose="020B0604030504040204" pitchFamily="34" charset="0"/>
              </a:rPr>
              <a:t> </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3"/>
              </a:rPr>
              <a:t>Creative Biolabs</a:t>
            </a:r>
            <a:r>
              <a:rPr lang="en-US" b="0" i="0" dirty="0">
                <a:solidFill>
                  <a:srgbClr val="000000"/>
                </a:solidFill>
                <a:effectLst/>
                <a:latin typeface="Verdana" panose="020B0604030504040204" pitchFamily="34" charset="0"/>
              </a:rPr>
              <a:t> </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4"/>
              </a:rPr>
              <a:t>PerkinElmer</a:t>
            </a:r>
            <a:r>
              <a:rPr lang="en-US" b="0" i="0" dirty="0">
                <a:solidFill>
                  <a:srgbClr val="000000"/>
                </a:solidFill>
                <a:effectLst/>
                <a:latin typeface="Verdana" panose="020B0604030504040204" pitchFamily="34" charset="0"/>
              </a:rPr>
              <a:t> </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TargetMol</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MIMETAS</a:t>
            </a:r>
          </a:p>
          <a:p>
            <a:pPr algn="l">
              <a:buFont typeface="Arial" panose="020B0604020202020204" pitchFamily="34" charset="0"/>
              <a:buChar char="•"/>
            </a:pPr>
            <a:r>
              <a:rPr lang="en-US" b="0" i="0" dirty="0">
                <a:solidFill>
                  <a:srgbClr val="000000"/>
                </a:solidFill>
                <a:effectLst/>
                <a:latin typeface="Verdana" panose="020B0604030504040204" pitchFamily="34" charset="0"/>
              </a:rPr>
              <a:t>Evotec</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ThermoScientific</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Eurofins Discovery</a:t>
            </a:r>
          </a:p>
          <a:p>
            <a:pPr algn="l">
              <a:buFont typeface="Arial" panose="020B0604020202020204" pitchFamily="34" charset="0"/>
              <a:buChar char="•"/>
            </a:pPr>
            <a:r>
              <a:rPr lang="en-US" b="0" i="0" dirty="0">
                <a:solidFill>
                  <a:srgbClr val="000000"/>
                </a:solidFill>
                <a:effectLst/>
                <a:latin typeface="Verdana" panose="020B0604030504040204" pitchFamily="34" charset="0"/>
              </a:rPr>
              <a:t>Horizon Discovery</a:t>
            </a:r>
          </a:p>
          <a:p>
            <a:pPr algn="l">
              <a:buFont typeface="Arial" panose="020B0604020202020204" pitchFamily="34" charset="0"/>
              <a:buChar char="•"/>
            </a:pPr>
            <a:r>
              <a:rPr lang="en-US" b="0" i="0" dirty="0">
                <a:solidFill>
                  <a:srgbClr val="000000"/>
                </a:solidFill>
                <a:effectLst/>
                <a:latin typeface="Verdana" panose="020B0604030504040204" pitchFamily="34" charset="0"/>
              </a:rPr>
              <a:t>Crown Bioscience</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Pharmaron</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HD Biosciences</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(Note: we include the maximum-to-maximum top/key companies in the final report with the recent development, partnership, and acquisition of the companies.)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5"/>
              </a:rPr>
              <a:t>https://www.marketstatsville.com/drug-phenotypic-screening-platform-market</a:t>
            </a:r>
            <a:r>
              <a:rPr lang="en-US"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4218160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5768</TotalTime>
  <Words>1346</Words>
  <Application>Microsoft Office PowerPoint</Application>
  <PresentationFormat>Widescreen</PresentationFormat>
  <Paragraphs>75</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569</cp:revision>
  <dcterms:created xsi:type="dcterms:W3CDTF">2017-04-19T06:29:38Z</dcterms:created>
  <dcterms:modified xsi:type="dcterms:W3CDTF">2023-11-09T10:59:09Z</dcterms:modified>
</cp:coreProperties>
</file>