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151E1-F2A9-4C33-ADB1-F23837082703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AC54A-C4B2-4281-A7DE-A837D2F23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151E1-F2A9-4C33-ADB1-F23837082703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AC54A-C4B2-4281-A7DE-A837D2F23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151E1-F2A9-4C33-ADB1-F23837082703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AC54A-C4B2-4281-A7DE-A837D2F23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151E1-F2A9-4C33-ADB1-F23837082703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AC54A-C4B2-4281-A7DE-A837D2F23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151E1-F2A9-4C33-ADB1-F23837082703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AC54A-C4B2-4281-A7DE-A837D2F23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151E1-F2A9-4C33-ADB1-F23837082703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AC54A-C4B2-4281-A7DE-A837D2F23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151E1-F2A9-4C33-ADB1-F23837082703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AC54A-C4B2-4281-A7DE-A837D2F23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151E1-F2A9-4C33-ADB1-F23837082703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AC54A-C4B2-4281-A7DE-A837D2F23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151E1-F2A9-4C33-ADB1-F23837082703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AC54A-C4B2-4281-A7DE-A837D2F23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151E1-F2A9-4C33-ADB1-F23837082703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AC54A-C4B2-4281-A7DE-A837D2F23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151E1-F2A9-4C33-ADB1-F23837082703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AC54A-C4B2-4281-A7DE-A837D2F23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151E1-F2A9-4C33-ADB1-F23837082703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AC54A-C4B2-4281-A7DE-A837D2F23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hfwellness.com/" TargetMode="External"/><Relationship Id="rId2" Type="http://schemas.openxmlformats.org/officeDocument/2006/relationships/hyperlink" Target="tel:+919321763075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s://goo.gl/maps/YvrmfzkqVzWiRYhj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9906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04800" y="228600"/>
            <a:ext cx="8604587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it-IT" sz="32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Drug Rehabilitation Centre in Navi Mumbai</a:t>
            </a:r>
            <a:endParaRPr lang="en-US" sz="32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6" name="Picture 5" descr="20230531_112908-455x45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90600"/>
            <a:ext cx="9144000" cy="5867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1" y="381000"/>
            <a:ext cx="335279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solidFill>
                  <a:srgbClr val="002060"/>
                </a:solidFill>
              </a:rPr>
              <a:t>THF Wellness is a psychiatric facility </a:t>
            </a:r>
            <a:r>
              <a:rPr lang="en-US" dirty="0" err="1">
                <a:solidFill>
                  <a:srgbClr val="002060"/>
                </a:solidFill>
              </a:rPr>
              <a:t>specialising</a:t>
            </a:r>
            <a:r>
              <a:rPr lang="en-US" dirty="0">
                <a:solidFill>
                  <a:srgbClr val="002060"/>
                </a:solidFill>
              </a:rPr>
              <a:t> in treating mental health patients. We offer a variety of services, including individual therapy, group therapy, and medication management</a:t>
            </a:r>
            <a:r>
              <a:rPr lang="en-US" dirty="0" smtClean="0">
                <a:solidFill>
                  <a:srgbClr val="002060"/>
                </a:solidFill>
              </a:rPr>
              <a:t>…</a:t>
            </a:r>
          </a:p>
          <a:p>
            <a:pPr algn="just"/>
            <a:endParaRPr lang="en-US" dirty="0">
              <a:solidFill>
                <a:srgbClr val="002060"/>
              </a:solidFill>
            </a:endParaRPr>
          </a:p>
          <a:p>
            <a:pPr algn="just"/>
            <a:r>
              <a:rPr lang="en-US" dirty="0">
                <a:solidFill>
                  <a:srgbClr val="002060"/>
                </a:solidFill>
              </a:rPr>
              <a:t>"In the race against time, addiction will always slow you down in the fast city life." - Trucare Trust can help you with our top-rated addiction treatment Program. Call </a:t>
            </a:r>
            <a:r>
              <a:rPr lang="en-US" u="sng" dirty="0">
                <a:solidFill>
                  <a:srgbClr val="002060"/>
                </a:solidFill>
                <a:hlinkClick r:id="rId2"/>
              </a:rPr>
              <a:t>+91-9321763075</a:t>
            </a:r>
            <a:r>
              <a:rPr lang="en-US" dirty="0">
                <a:solidFill>
                  <a:srgbClr val="002060"/>
                </a:solidFill>
              </a:rPr>
              <a:t> for more details. You can also visit our website - </a:t>
            </a:r>
            <a:r>
              <a:rPr lang="en-US" u="sng" dirty="0">
                <a:solidFill>
                  <a:srgbClr val="002060"/>
                </a:solidFill>
                <a:hlinkClick r:id="rId3"/>
              </a:rPr>
              <a:t>https://thfwellness.com</a:t>
            </a:r>
            <a:endParaRPr lang="en-US" dirty="0">
              <a:solidFill>
                <a:srgbClr val="002060"/>
              </a:solidFill>
            </a:endParaRPr>
          </a:p>
          <a:p>
            <a:pPr algn="just"/>
            <a:r>
              <a:rPr lang="en-US" dirty="0">
                <a:solidFill>
                  <a:srgbClr val="002060"/>
                </a:solidFill>
              </a:rPr>
              <a:t>Google map : </a:t>
            </a:r>
            <a:r>
              <a:rPr lang="en-US" u="sng" dirty="0">
                <a:solidFill>
                  <a:srgbClr val="002060"/>
                </a:solidFill>
                <a:hlinkClick r:id="rId4"/>
              </a:rPr>
              <a:t>https://goo.gl/maps/YvrmfzkqVzWiRYhj7</a:t>
            </a:r>
            <a:r>
              <a:rPr lang="en-US" dirty="0">
                <a:solidFill>
                  <a:srgbClr val="002060"/>
                </a:solidFill>
              </a:rPr>
              <a:t> </a:t>
            </a:r>
          </a:p>
          <a:p>
            <a:pPr algn="just"/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5" name="Picture 4" descr="20230531_113419-455x455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62401" y="0"/>
            <a:ext cx="5181600" cy="6477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89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IT FOX</dc:creator>
  <cp:lastModifiedBy>IT FOX</cp:lastModifiedBy>
  <cp:revision>2</cp:revision>
  <dcterms:created xsi:type="dcterms:W3CDTF">2023-09-05T14:47:04Z</dcterms:created>
  <dcterms:modified xsi:type="dcterms:W3CDTF">2023-09-07T14:37:41Z</dcterms:modified>
</cp:coreProperties>
</file>