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ndodontic-devices-market?utm_source=Manjeet+Free+20+oct&amp;utm_medium=Manjeet" TargetMode="External"/><Relationship Id="rId2" Type="http://schemas.openxmlformats.org/officeDocument/2006/relationships/hyperlink" Target="https://www.marketstatsville.com/endodontic-devic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endodontic-device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danaher.com/" TargetMode="External"/><Relationship Id="rId2" Type="http://schemas.openxmlformats.org/officeDocument/2006/relationships/hyperlink" Target="https://www.marketstatsville.com/table-of-content/endodontic-device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endodontic-devices-market" TargetMode="External"/><Relationship Id="rId5" Type="http://schemas.openxmlformats.org/officeDocument/2006/relationships/hyperlink" Target="https://www.fkg.ch/" TargetMode="External"/><Relationship Id="rId4" Type="http://schemas.openxmlformats.org/officeDocument/2006/relationships/hyperlink" Target="https://www.dentsplysirona.com/en-u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Endodontic Devices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Endodontic Devices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Endodontic Devices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Endodontic Devices Market by Type (Instruments, Endodontic Consumables), by End Use (Dental Hospitals, Dental Clinics), by Region – Global Share and Forecast to 2030</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endodontic devices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1,531.6 million in 2021</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2,308.1 million by 2030</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4.8%</a:t>
            </a:r>
            <a:r>
              <a:rPr lang="en-US" b="0" i="0" dirty="0">
                <a:solidFill>
                  <a:srgbClr val="000000"/>
                </a:solidFill>
                <a:effectLst/>
                <a:latin typeface="Verdana" panose="020B0604030504040204" pitchFamily="34" charset="0"/>
              </a:rPr>
              <a:t> from 2022 to 2030.</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https://www.marketstatsville.com/request-sample/endodontic-devices-market?utm_source=Manjeet+Free+20+oct&amp;utm_medium=Manjeet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3687D-5513-5CDB-168D-A9973BCDA55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FC94BCA-83E7-D7C6-781D-5EFBCC36FB39}"/>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0DE4CF5-0BC9-E163-22C9-964BF21C0CE5}"/>
              </a:ext>
            </a:extLst>
          </p:cNvPr>
          <p:cNvSpPr txBox="1"/>
          <p:nvPr/>
        </p:nvSpPr>
        <p:spPr>
          <a:xfrm>
            <a:off x="293077" y="612844"/>
            <a:ext cx="11605846"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https://www.marketstatsville.com/buy-now/endodontic-devices-market?opt=3338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Endodontic Devices Market</a:t>
            </a:r>
          </a:p>
          <a:p>
            <a:pPr algn="l"/>
            <a:r>
              <a:rPr lang="en-IN" b="1" i="0" dirty="0">
                <a:solidFill>
                  <a:srgbClr val="000000"/>
                </a:solidFill>
                <a:effectLst/>
                <a:latin typeface="Verdana" panose="020B0604030504040204" pitchFamily="34" charset="0"/>
              </a:rPr>
              <a:t>By Type Outlook (Sales, USD Million, 2017-2030)</a:t>
            </a:r>
          </a:p>
          <a:p>
            <a:pPr algn="l">
              <a:buFont typeface="Arial" panose="020B0604020202020204" pitchFamily="34" charset="0"/>
              <a:buChar char="•"/>
            </a:pPr>
            <a:r>
              <a:rPr lang="en-IN" b="0" i="0" dirty="0">
                <a:solidFill>
                  <a:srgbClr val="000000"/>
                </a:solidFill>
                <a:effectLst/>
                <a:latin typeface="Verdana" panose="020B0604030504040204" pitchFamily="34" charset="0"/>
              </a:rPr>
              <a:t>Instruments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Apex Locators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Endodontic Motors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Endodontic Scalers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Handpieces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Endodontic Lasers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Machine Assisted Obturation Systems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uFont typeface="Arial" panose="020B0604020202020204" pitchFamily="34" charset="0"/>
              <a:buChar char="•"/>
            </a:pPr>
            <a:r>
              <a:rPr lang="en-IN" b="0" i="0" dirty="0">
                <a:solidFill>
                  <a:srgbClr val="000000"/>
                </a:solidFill>
                <a:effectLst/>
                <a:latin typeface="Verdana" panose="020B0604030504040204" pitchFamily="34" charset="0"/>
              </a:rPr>
              <a:t>Endodontic Consumables</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Access Preparation</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Shaping &amp; Cleaning</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Obturation</a:t>
            </a:r>
          </a:p>
          <a:p>
            <a:pPr algn="l"/>
            <a:r>
              <a:rPr lang="en-IN" b="1" i="0" dirty="0">
                <a:solidFill>
                  <a:srgbClr val="000000"/>
                </a:solidFill>
                <a:effectLst/>
                <a:latin typeface="Verdana" panose="020B0604030504040204" pitchFamily="34" charset="0"/>
              </a:rPr>
              <a:t>By End-User Outlook (Sales, USD Million, 2017-2030)</a:t>
            </a:r>
          </a:p>
          <a:p>
            <a:pPr algn="l">
              <a:buFont typeface="Arial" panose="020B0604020202020204" pitchFamily="34" charset="0"/>
              <a:buChar char="•"/>
            </a:pPr>
            <a:r>
              <a:rPr lang="en-IN" b="0" i="0" dirty="0">
                <a:solidFill>
                  <a:srgbClr val="000000"/>
                </a:solidFill>
                <a:effectLst/>
                <a:latin typeface="Verdana" panose="020B0604030504040204" pitchFamily="34" charset="0"/>
              </a:rPr>
              <a:t>Dental Hospitals</a:t>
            </a:r>
          </a:p>
          <a:p>
            <a:pPr algn="l">
              <a:buFont typeface="Arial" panose="020B0604020202020204" pitchFamily="34" charset="0"/>
              <a:buChar char="•"/>
            </a:pPr>
            <a:r>
              <a:rPr lang="en-IN" b="0" i="0" dirty="0">
                <a:solidFill>
                  <a:srgbClr val="000000"/>
                </a:solidFill>
                <a:effectLst/>
                <a:latin typeface="Verdana" panose="020B0604030504040204" pitchFamily="34" charset="0"/>
              </a:rPr>
              <a:t>Dental Clinics</a:t>
            </a:r>
          </a:p>
          <a:p>
            <a:pPr algn="l">
              <a:buFont typeface="Arial" panose="020B0604020202020204" pitchFamily="34" charset="0"/>
              <a:buChar char="•"/>
            </a:pPr>
            <a:r>
              <a:rPr lang="en-IN" b="0" i="0" dirty="0">
                <a:solidFill>
                  <a:srgbClr val="000000"/>
                </a:solidFill>
                <a:effectLst/>
                <a:latin typeface="Verdana" panose="020B0604030504040204" pitchFamily="34" charset="0"/>
              </a:rPr>
              <a:t>Dental Academic &amp; Research Institutes</a:t>
            </a:r>
            <a:endParaRPr lang="en-IN" dirty="0"/>
          </a:p>
        </p:txBody>
      </p:sp>
    </p:spTree>
    <p:extLst>
      <p:ext uri="{BB962C8B-B14F-4D97-AF65-F5344CB8AC3E}">
        <p14:creationId xmlns:p14="http://schemas.microsoft.com/office/powerpoint/2010/main" val="1318087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E68870-5242-4C48-1F3D-E7D71563806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2500A2A-238B-1F29-1015-B9C7CEC48AF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079DE9C-0C6E-19BA-B352-39CA7BA7B785}"/>
              </a:ext>
            </a:extLst>
          </p:cNvPr>
          <p:cNvSpPr txBox="1"/>
          <p:nvPr/>
        </p:nvSpPr>
        <p:spPr>
          <a:xfrm>
            <a:off x="321212" y="346726"/>
            <a:ext cx="11549575"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https://www.marketstatsville.com/table-of-content/endodontic-devices-market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Endodontic Devices market are:</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Danaher</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Dentsply Sirona</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5"/>
              </a:rPr>
              <a:t>FKG </a:t>
            </a:r>
            <a:r>
              <a:rPr lang="en-US" b="0" i="0" dirty="0" err="1">
                <a:solidFill>
                  <a:srgbClr val="000000"/>
                </a:solidFill>
                <a:effectLst/>
                <a:latin typeface="Verdana" panose="020B0604030504040204" pitchFamily="34" charset="0"/>
                <a:hlinkClick r:id="rId5"/>
              </a:rPr>
              <a:t>Dentaire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Ultradent</a:t>
            </a:r>
            <a:r>
              <a:rPr lang="en-US" b="0" i="0" dirty="0">
                <a:solidFill>
                  <a:srgbClr val="000000"/>
                </a:solidFill>
                <a:effectLst/>
                <a:latin typeface="Verdana" panose="020B0604030504040204" pitchFamily="34" charset="0"/>
              </a:rPr>
              <a:t> Products</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Ivoclar</a:t>
            </a:r>
            <a:r>
              <a:rPr lang="en-US" b="0" i="0" dirty="0">
                <a:solidFill>
                  <a:srgbClr val="000000"/>
                </a:solidFill>
                <a:effectLst/>
                <a:latin typeface="Verdana" panose="020B0604030504040204" pitchFamily="34" charset="0"/>
              </a:rPr>
              <a:t> </a:t>
            </a:r>
            <a:r>
              <a:rPr lang="en-US" b="0" i="0" dirty="0" err="1">
                <a:solidFill>
                  <a:srgbClr val="000000"/>
                </a:solidFill>
                <a:effectLst/>
                <a:latin typeface="Verdana" panose="020B0604030504040204" pitchFamily="34" charset="0"/>
              </a:rPr>
              <a:t>Vivadent</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Septodont</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COLTENE</a:t>
            </a:r>
          </a:p>
          <a:p>
            <a:pPr algn="l">
              <a:buFont typeface="Arial" panose="020B0604020202020204" pitchFamily="34" charset="0"/>
              <a:buChar char="•"/>
            </a:pPr>
            <a:r>
              <a:rPr lang="en-US" b="0" i="0" dirty="0">
                <a:solidFill>
                  <a:srgbClr val="000000"/>
                </a:solidFill>
                <a:effectLst/>
                <a:latin typeface="Verdana" panose="020B0604030504040204" pitchFamily="34" charset="0"/>
              </a:rPr>
              <a:t>Micro-Mega</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Brasseler</a:t>
            </a:r>
            <a:r>
              <a:rPr lang="en-US" b="0" i="0" dirty="0">
                <a:solidFill>
                  <a:srgbClr val="000000"/>
                </a:solidFill>
                <a:effectLst/>
                <a:latin typeface="Verdana" panose="020B0604030504040204" pitchFamily="34" charset="0"/>
              </a:rPr>
              <a:t> Holdings LLC</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DiaDent</a:t>
            </a:r>
            <a:r>
              <a:rPr lang="en-US" b="0" i="0" dirty="0">
                <a:solidFill>
                  <a:srgbClr val="000000"/>
                </a:solidFill>
                <a:effectLst/>
                <a:latin typeface="Verdana" panose="020B0604030504040204" pitchFamily="34" charset="0"/>
              </a:rPr>
              <a:t> Group International</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https://www.marketstatsville.com/endodontic-devices-market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312214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5648</TotalTime>
  <Words>1342</Words>
  <Application>Microsoft Office PowerPoint</Application>
  <PresentationFormat>Widescreen</PresentationFormat>
  <Paragraphs>79</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534</cp:revision>
  <dcterms:created xsi:type="dcterms:W3CDTF">2017-04-19T06:29:38Z</dcterms:created>
  <dcterms:modified xsi:type="dcterms:W3CDTF">2023-10-20T09:41:37Z</dcterms:modified>
</cp:coreProperties>
</file>