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ndotoxin-detection-reagent-market" TargetMode="External"/><Relationship Id="rId2" Type="http://schemas.openxmlformats.org/officeDocument/2006/relationships/hyperlink" Target="https://www.marketstatsville.com/endotoxin-detection-reagen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endotoxin-detection-reagent-market" TargetMode="External"/><Relationship Id="rId2" Type="http://schemas.openxmlformats.org/officeDocument/2006/relationships/hyperlink" Target="https://www.marketstatsville.com/buy-now/endotoxin-detection-reagen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endotoxin-detection-reagen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Endotoxin Detection Reagent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Endotoxin Detection Reagent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Endotoxin Detection Reagent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Endotoxin Detection Reagent Market by Type (Limulus Amebocyte Lysate (LAL), Recombinant Factor C (</a:t>
            </a:r>
            <a:r>
              <a:rPr lang="en-US" b="0" i="0" dirty="0" err="1">
                <a:solidFill>
                  <a:srgbClr val="222222"/>
                </a:solidFill>
                <a:effectLst/>
                <a:latin typeface="Verdana" panose="020B0604030504040204" pitchFamily="34" charset="0"/>
              </a:rPr>
              <a:t>rFC</a:t>
            </a:r>
            <a:r>
              <a:rPr lang="en-US" b="0" i="0" dirty="0">
                <a:solidFill>
                  <a:srgbClr val="222222"/>
                </a:solidFill>
                <a:effectLst/>
                <a:latin typeface="Verdana" panose="020B0604030504040204" pitchFamily="34" charset="0"/>
              </a:rPr>
              <a:t>), Recombinant Limulus Reagent, and Others), by Application (Pharmaceutical, Medical Devices, and Others), and by Region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Endotoxin Detection Reagent Market</a:t>
            </a:r>
            <a:r>
              <a:rPr lang="en-US" b="0" i="0" dirty="0">
                <a:solidFill>
                  <a:srgbClr val="5E5E5E"/>
                </a:solidFill>
                <a:effectLst/>
                <a:latin typeface="Poppins" panose="00000500000000000000" pitchFamily="2" charset="0"/>
              </a:rPr>
              <a:t> size is expected to grow from </a:t>
            </a:r>
            <a:r>
              <a:rPr lang="en-US" b="1" i="0" dirty="0">
                <a:solidFill>
                  <a:srgbClr val="5E5E5E"/>
                </a:solidFill>
                <a:effectLst/>
                <a:latin typeface="Verdana" panose="020B0604030504040204" pitchFamily="34" charset="0"/>
              </a:rPr>
              <a:t>USD 1,056.8 million in 2023</a:t>
            </a:r>
            <a:r>
              <a:rPr lang="en-US" b="0" i="0" dirty="0">
                <a:solidFill>
                  <a:srgbClr val="5E5E5E"/>
                </a:solidFill>
                <a:effectLst/>
                <a:latin typeface="Poppins" panose="00000500000000000000" pitchFamily="2" charset="0"/>
              </a:rPr>
              <a:t> to </a:t>
            </a:r>
            <a:r>
              <a:rPr lang="en-US" b="1" i="0" dirty="0">
                <a:solidFill>
                  <a:srgbClr val="5E5E5E"/>
                </a:solidFill>
                <a:effectLst/>
                <a:latin typeface="Verdana" panose="020B0604030504040204" pitchFamily="34" charset="0"/>
              </a:rPr>
              <a:t>USD 2,405.6 million by 2033</a:t>
            </a:r>
            <a:r>
              <a:rPr lang="en-US" b="0" i="0" dirty="0">
                <a:solidFill>
                  <a:srgbClr val="5E5E5E"/>
                </a:solidFill>
                <a:effectLst/>
                <a:latin typeface="Poppins" panose="00000500000000000000" pitchFamily="2" charset="0"/>
              </a:rPr>
              <a:t>, at a </a:t>
            </a:r>
            <a:r>
              <a:rPr lang="en-US" b="1" i="0" dirty="0">
                <a:solidFill>
                  <a:srgbClr val="5E5E5E"/>
                </a:solidFill>
                <a:effectLst/>
                <a:latin typeface="Verdana" panose="020B0604030504040204" pitchFamily="34" charset="0"/>
              </a:rPr>
              <a:t>CAGR of 13.1%</a:t>
            </a:r>
            <a:r>
              <a:rPr lang="en-US" b="0" i="0" dirty="0">
                <a:solidFill>
                  <a:srgbClr val="5E5E5E"/>
                </a:solidFill>
                <a:effectLst/>
                <a:latin typeface="Poppins" panose="00000500000000000000" pitchFamily="2" charset="0"/>
              </a:rPr>
              <a:t> from 2023 to 2033. </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https://www.marketstatsville.com/request-sample/endotoxin-detection-reagent-market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BEA8E4-2884-C507-6DDE-B2C96BF3A59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1B23FF4-421B-CC8E-2613-9030254994A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3875ABF-33BB-2C0C-6955-A0E1CD7C0F71}"/>
              </a:ext>
            </a:extLst>
          </p:cNvPr>
          <p:cNvSpPr txBox="1"/>
          <p:nvPr/>
        </p:nvSpPr>
        <p:spPr>
          <a:xfrm>
            <a:off x="267286" y="797064"/>
            <a:ext cx="11633982" cy="5355312"/>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https://www.marketstatsville.com/buy-now/endotoxin-detection-reagent-market?opt=3338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Endotoxin Detection Reagent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Limulus </a:t>
            </a:r>
            <a:r>
              <a:rPr lang="en-IN" b="0" i="0" dirty="0" err="1">
                <a:solidFill>
                  <a:srgbClr val="5E5E5E"/>
                </a:solidFill>
                <a:effectLst/>
                <a:latin typeface="Verdana" panose="020B0604030504040204" pitchFamily="34" charset="0"/>
              </a:rPr>
              <a:t>Amebocyte</a:t>
            </a:r>
            <a:r>
              <a:rPr lang="en-IN" b="0" i="0" dirty="0">
                <a:solidFill>
                  <a:srgbClr val="5E5E5E"/>
                </a:solidFill>
                <a:effectLst/>
                <a:latin typeface="Verdana" panose="020B0604030504040204" pitchFamily="34" charset="0"/>
              </a:rPr>
              <a:t> Lysate (LAL)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Recombinant Factor C (</a:t>
            </a:r>
            <a:r>
              <a:rPr lang="en-IN" b="0" i="0" dirty="0" err="1">
                <a:solidFill>
                  <a:srgbClr val="5E5E5E"/>
                </a:solidFill>
                <a:effectLst/>
                <a:latin typeface="Verdana" panose="020B0604030504040204" pitchFamily="34" charset="0"/>
              </a:rPr>
              <a:t>rFC</a:t>
            </a:r>
            <a:r>
              <a:rPr lang="en-IN" b="0" i="0" dirty="0">
                <a:solidFill>
                  <a:srgbClr val="5E5E5E"/>
                </a:solidFill>
                <a:effectLst/>
                <a:latin typeface="Verdana" panose="020B0604030504040204" pitchFamily="34" charset="0"/>
              </a:rPr>
              <a: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Recombinant Limulus Reagent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Medical Devices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a:p>
            <a:pPr algn="l" fontAlgn="base"/>
            <a:br>
              <a:rPr lang="en-IN"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https://www.marketstatsville.com/table-of-content/endotoxin-detection-reagent-market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9598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EC17A2-CB56-D401-29AC-634619C3AB4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4AB4151-3767-94C5-5500-319EFBA121C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3522AFA-0B71-676C-152D-43168021219A}"/>
              </a:ext>
            </a:extLst>
          </p:cNvPr>
          <p:cNvSpPr txBox="1"/>
          <p:nvPr/>
        </p:nvSpPr>
        <p:spPr>
          <a:xfrm>
            <a:off x="295422" y="381566"/>
            <a:ext cx="11605846" cy="5355312"/>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Endotoxin Detection Reagent market are:</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Lonza</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BioMérieux</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Associates of Cape Cod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FUJIFILM Wako</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Fuzhou </a:t>
            </a:r>
            <a:r>
              <a:rPr lang="en-IN" b="0" i="0" dirty="0" err="1">
                <a:solidFill>
                  <a:srgbClr val="5E5E5E"/>
                </a:solidFill>
                <a:effectLst/>
                <a:latin typeface="Verdana" panose="020B0604030504040204" pitchFamily="34" charset="0"/>
              </a:rPr>
              <a:t>Xinbei</a:t>
            </a:r>
            <a:r>
              <a:rPr lang="en-IN" b="0" i="0" dirty="0">
                <a:solidFill>
                  <a:srgbClr val="5E5E5E"/>
                </a:solidFill>
                <a:effectLst/>
                <a:latin typeface="Verdana" panose="020B0604030504040204" pitchFamily="34" charset="0"/>
              </a:rPr>
              <a:t> Biochemical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Xiamen </a:t>
            </a:r>
            <a:r>
              <a:rPr lang="en-IN" b="0" i="0" dirty="0" err="1">
                <a:solidFill>
                  <a:srgbClr val="5E5E5E"/>
                </a:solidFill>
                <a:effectLst/>
                <a:latin typeface="Verdana" panose="020B0604030504040204" pitchFamily="34" charset="0"/>
              </a:rPr>
              <a:t>Bioendo</a:t>
            </a:r>
            <a:r>
              <a:rPr lang="en-IN" b="0" i="0" dirty="0">
                <a:solidFill>
                  <a:srgbClr val="5E5E5E"/>
                </a:solidFill>
                <a:effectLst/>
                <a:latin typeface="Verdana" panose="020B0604030504040204" pitchFamily="34" charset="0"/>
              </a:rPr>
              <a:t> Technology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Rhino Bio</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Zhanjiang A&amp;C Biological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Zhanjiang Bokang Marine Biological</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InvivoGen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Genscript</a:t>
            </a:r>
            <a:r>
              <a:rPr lang="en-IN" b="0" i="0" dirty="0">
                <a:solidFill>
                  <a:srgbClr val="5E5E5E"/>
                </a:solidFill>
                <a:effectLst/>
                <a:latin typeface="Verdana" panose="020B0604030504040204" pitchFamily="34" charset="0"/>
              </a:rPr>
              <a:t> Biotech</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EF4D1C"/>
                </a:solidFill>
                <a:effectLst/>
                <a:latin typeface="Verdana" panose="020B0604030504040204" pitchFamily="34" charset="0"/>
                <a:hlinkClick r:id="rId2"/>
              </a:rPr>
              <a:t>https://www.marketstatsville.com/endotoxin-detection-reagent-market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887356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5560</TotalTime>
  <Words>1346</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513</cp:revision>
  <dcterms:created xsi:type="dcterms:W3CDTF">2017-04-19T06:29:38Z</dcterms:created>
  <dcterms:modified xsi:type="dcterms:W3CDTF">2023-10-10T12:30:08Z</dcterms:modified>
</cp:coreProperties>
</file>