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nterprise-iot-market?utm_source=Manjeet+free+23+Nov&amp;utm_medium=Manjeet" TargetMode="External"/><Relationship Id="rId2" Type="http://schemas.openxmlformats.org/officeDocument/2006/relationships/hyperlink" Target="https://www.marketstatsville.com/enterprise-io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enterprise-iot-market?opt=3338&amp;utm_source=Manjeet+free+23+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enterprise-io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enterprise-iot-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Enterprise IoT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Enterprise IoT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Enterprise IoT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Enterprise IoT Market Analysis, Trends, Size, and Forecast. Enterprise IoT Market Industry Overview, Market Growth, Market Share, Syndicate Report, and Business Research Reports – US and UK</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a:t>
            </a:r>
            <a:r>
              <a:rPr lang="en-US" b="0" i="0" u="none" strike="noStrike" dirty="0">
                <a:solidFill>
                  <a:srgbClr val="003D78"/>
                </a:solidFill>
                <a:effectLst/>
                <a:latin typeface="Verdana" panose="020B0604030504040204" pitchFamily="34" charset="0"/>
                <a:hlinkClick r:id="rId2"/>
              </a:rPr>
              <a:t>global enterprise IoT market</a:t>
            </a:r>
            <a:r>
              <a:rPr lang="en-US" b="0" i="0" dirty="0">
                <a:solidFill>
                  <a:srgbClr val="5E5E5E"/>
                </a:solidFill>
                <a:effectLst/>
                <a:latin typeface="Verdana" panose="020B0604030504040204" pitchFamily="34" charset="0"/>
              </a:rPr>
              <a:t> size was valued at USD 484 billion in 2020 and is anticipated to experience a CAGR of 14.1% during the forecast period to reach USD 824.6 billion by 2027.</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Enterprise IoT Market provides an exhaustive analysis of significant industry insights and historical and projected global market figures. MSG expects the global Enterprise IoT market will showcase an impressive CAGR from 2024 to 2033. The comprehensive Enterprise IoT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https://www.marketstatsville.com/request-sample/enterprise-iot-market?utm_source=Manjeet+free+23+Nov&amp;utm_medium=Manjeet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227E60-9FC8-3BFA-D3E5-6B1CFA2C72F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D69B4E4-177B-AEA4-BA6C-B4CA20AA3D1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909D837B-AAAB-3CE6-DC7B-8A691E8A4E9A}"/>
              </a:ext>
            </a:extLst>
          </p:cNvPr>
          <p:cNvSpPr txBox="1"/>
          <p:nvPr/>
        </p:nvSpPr>
        <p:spPr>
          <a:xfrm>
            <a:off x="267286" y="751344"/>
            <a:ext cx="11768959"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https://www.marketstatsville.com/buy-now/enterprise-iot-market?opt=3338&amp;utm_source=Manjeet+free+23+Nov&amp;utm_medium=Manjeet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Enterprise IoT Market Segments Covered in this report are:</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Based on the type, the enterprise IoT market has been segmented into –</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Solution</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Data Management</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Network Bandwidth Management</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Remote Monitoring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Security</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Real-Time Streaming Analytics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Services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Professional Services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Support and Maintenance</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Consulting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Deployment</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Integration Managed Services</a:t>
            </a:r>
            <a:endParaRPr lang="en-IN" dirty="0"/>
          </a:p>
        </p:txBody>
      </p:sp>
    </p:spTree>
    <p:extLst>
      <p:ext uri="{BB962C8B-B14F-4D97-AF65-F5344CB8AC3E}">
        <p14:creationId xmlns:p14="http://schemas.microsoft.com/office/powerpoint/2010/main" val="262505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7B7561-5BFB-39C5-6D6C-2B6A2B7D281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F0898B6-B434-7FE3-8544-8A622A436B49}"/>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B572643-B4E5-8D17-A36E-5EFD7ECE4E19}"/>
              </a:ext>
            </a:extLst>
          </p:cNvPr>
          <p:cNvSpPr txBox="1"/>
          <p:nvPr/>
        </p:nvSpPr>
        <p:spPr>
          <a:xfrm>
            <a:off x="321212" y="343547"/>
            <a:ext cx="11549575"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Based on the platform, the enterprise IoT market has been segmented into –</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Device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Application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Network Management</a:t>
            </a:r>
          </a:p>
          <a:p>
            <a:pPr algn="l" fontAlgn="base"/>
            <a:r>
              <a:rPr lang="en-US" b="1" i="0" dirty="0">
                <a:solidFill>
                  <a:srgbClr val="5E5E5E"/>
                </a:solidFill>
                <a:effectLst/>
                <a:latin typeface="Verdana" panose="020B0604030504040204" pitchFamily="34" charset="0"/>
              </a:rPr>
              <a:t>Based on the application, the enterprise IoT market has been segmented into –</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Large Enterprises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https://www.marketstatsville.com/table-of-content/enterprise-iot-market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The key companies covered in the market report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Intel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Cisco Systems Incorporation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Microsoft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Oracle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IBM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Google Incorporated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Hewlett Packard Enterprise</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Amazon Web Services Incorporated</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Bosch Software Innovations GmbH</a:t>
            </a:r>
            <a:endParaRPr lang="en-IN" dirty="0"/>
          </a:p>
        </p:txBody>
      </p:sp>
    </p:spTree>
    <p:extLst>
      <p:ext uri="{BB962C8B-B14F-4D97-AF65-F5344CB8AC3E}">
        <p14:creationId xmlns:p14="http://schemas.microsoft.com/office/powerpoint/2010/main" val="321916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F4D948-9D6E-D09C-5222-4AC162588B5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52E2EA7-9688-1637-C112-380243048910}"/>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2C7FFC2F-2D03-4FA4-4259-069AFEE8FF1A}"/>
              </a:ext>
            </a:extLst>
          </p:cNvPr>
          <p:cNvSpPr txBox="1"/>
          <p:nvPr/>
        </p:nvSpPr>
        <p:spPr>
          <a:xfrm>
            <a:off x="337625" y="2459058"/>
            <a:ext cx="11563643" cy="2862322"/>
          </a:xfrm>
          <a:prstGeom prst="rect">
            <a:avLst/>
          </a:prstGeom>
          <a:noFill/>
        </p:spPr>
        <p:txBody>
          <a:bodyPr wrap="square">
            <a:spAutoFit/>
          </a:bodyPr>
          <a:lstStyle/>
          <a:p>
            <a:pPr algn="l" fontAlgn="base">
              <a:buFont typeface="Arial" panose="020B0604020202020204" pitchFamily="34" charset="0"/>
              <a:buChar char="•"/>
            </a:pPr>
            <a:r>
              <a:rPr lang="fr-FR" b="0" i="0" dirty="0">
                <a:solidFill>
                  <a:srgbClr val="5E5E5E"/>
                </a:solidFill>
                <a:effectLst/>
                <a:latin typeface="Verdana" panose="020B0604030504040204" pitchFamily="34" charset="0"/>
              </a:rPr>
              <a:t>Verizon Communications</a:t>
            </a:r>
          </a:p>
          <a:p>
            <a:pPr algn="l" fontAlgn="base">
              <a:buFont typeface="Arial" panose="020B0604020202020204" pitchFamily="34" charset="0"/>
              <a:buChar char="•"/>
            </a:pPr>
            <a:r>
              <a:rPr lang="fr-FR" b="0" i="0" dirty="0">
                <a:solidFill>
                  <a:srgbClr val="5E5E5E"/>
                </a:solidFill>
                <a:effectLst/>
                <a:latin typeface="Verdana" panose="020B0604030504040204" pitchFamily="34" charset="0"/>
              </a:rPr>
              <a:t>Siemens AG</a:t>
            </a:r>
          </a:p>
          <a:p>
            <a:pPr algn="l" fontAlgn="base">
              <a:buFont typeface="Arial" panose="020B0604020202020204" pitchFamily="34" charset="0"/>
              <a:buChar char="•"/>
            </a:pPr>
            <a:r>
              <a:rPr lang="fr-FR" b="0" i="0" dirty="0">
                <a:solidFill>
                  <a:srgbClr val="5E5E5E"/>
                </a:solidFill>
                <a:effectLst/>
                <a:latin typeface="Verdana" panose="020B0604030504040204" pitchFamily="34" charset="0"/>
              </a:rPr>
              <a:t>AT&amp;T </a:t>
            </a:r>
            <a:r>
              <a:rPr lang="fr-FR" b="0" i="0" dirty="0" err="1">
                <a:solidFill>
                  <a:srgbClr val="5E5E5E"/>
                </a:solidFill>
                <a:effectLst/>
                <a:latin typeface="Verdana" panose="020B0604030504040204" pitchFamily="34" charset="0"/>
              </a:rPr>
              <a:t>Incorporated</a:t>
            </a:r>
            <a:endParaRPr lang="fr-FR"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fr-FR" b="0" i="0" dirty="0">
                <a:solidFill>
                  <a:srgbClr val="5E5E5E"/>
                </a:solidFill>
                <a:effectLst/>
                <a:latin typeface="Verdana" panose="020B0604030504040204" pitchFamily="34" charset="0"/>
              </a:rPr>
              <a:t>SAP SE</a:t>
            </a:r>
          </a:p>
          <a:p>
            <a:pPr algn="l" fontAlgn="base">
              <a:buFont typeface="Arial" panose="020B0604020202020204" pitchFamily="34" charset="0"/>
              <a:buChar char="•"/>
            </a:pPr>
            <a:r>
              <a:rPr lang="fr-FR" b="0" i="0" dirty="0">
                <a:solidFill>
                  <a:srgbClr val="5E5E5E"/>
                </a:solidFill>
                <a:effectLst/>
                <a:latin typeface="Verdana" panose="020B0604030504040204" pitchFamily="34" charset="0"/>
              </a:rPr>
              <a:t>Huawei Technologies</a:t>
            </a:r>
          </a:p>
          <a:p>
            <a:pPr algn="l" fontAlgn="base"/>
            <a:br>
              <a:rPr lang="fr-FR"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https://www.marketstatsville.com/enterprise-iot-market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44309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5820</TotalTime>
  <Words>1352</Words>
  <Application>Microsoft Office PowerPoint</Application>
  <PresentationFormat>Widescreen</PresentationFormat>
  <Paragraphs>88</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587</cp:revision>
  <dcterms:created xsi:type="dcterms:W3CDTF">2017-04-19T06:29:38Z</dcterms:created>
  <dcterms:modified xsi:type="dcterms:W3CDTF">2023-11-23T10:56:14Z</dcterms:modified>
</cp:coreProperties>
</file>