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rp-software-market?utm_source=Manjeet+free+23+Nov&amp;utm_medium=Manjeet" TargetMode="External"/><Relationship Id="rId2" Type="http://schemas.openxmlformats.org/officeDocument/2006/relationships/hyperlink" Target="https://www.marketstatsville.com/erp-softwar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erp-software-market?opt=3338&amp;utm_source=Manjeet+free+23+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erp-software-market" TargetMode="External"/><Relationship Id="rId2" Type="http://schemas.openxmlformats.org/officeDocument/2006/relationships/hyperlink" Target="https://www.marketstatsville.com/table-of-content/erp-softwar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ERP Software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ERP Software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ERP Software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524315"/>
          </a:xfrm>
          <a:prstGeom prst="rect">
            <a:avLst/>
          </a:prstGeom>
          <a:noFill/>
        </p:spPr>
        <p:txBody>
          <a:bodyPr wrap="square">
            <a:spAutoFit/>
          </a:bodyPr>
          <a:lstStyle/>
          <a:p>
            <a:pPr algn="l"/>
            <a:r>
              <a:rPr lang="en-US" dirty="0">
                <a:solidFill>
                  <a:srgbClr val="000000"/>
                </a:solidFill>
                <a:latin typeface="Verdana" panose="020B0604030504040204" pitchFamily="34" charset="0"/>
              </a:rPr>
              <a:t>ERP Software Market Analysis, Trends, Size, and Forecast. ERP Software Market Industry Overview, Market Growth, Market Share, Syndicate Report, and Business Research Reports – US and UK</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The </a:t>
            </a:r>
            <a:r>
              <a:rPr lang="en-US" b="0" i="0" dirty="0">
                <a:solidFill>
                  <a:srgbClr val="000000"/>
                </a:solidFill>
                <a:effectLst/>
                <a:latin typeface="Verdana" panose="020B0604030504040204" pitchFamily="34" charset="0"/>
                <a:hlinkClick r:id="rId2"/>
              </a:rPr>
              <a:t>global ERP software market</a:t>
            </a:r>
            <a:r>
              <a:rPr lang="en-US" b="0" i="0" dirty="0">
                <a:solidFill>
                  <a:srgbClr val="000000"/>
                </a:solidFill>
                <a:effectLst/>
                <a:latin typeface="Verdana" panose="020B0604030504040204" pitchFamily="34" charset="0"/>
              </a:rPr>
              <a:t> size was valued at USD 38.12 billion in 2020 and is anticipated to experience a CAGR of 12.7% during the forecast period to reach USD 84.41 billion by 2027.</a:t>
            </a:r>
          </a:p>
          <a:p>
            <a:pPr algn="l"/>
            <a:r>
              <a:rPr lang="en-US" b="0" i="0" dirty="0">
                <a:solidFill>
                  <a:srgbClr val="000000"/>
                </a:solidFill>
                <a:effectLst/>
                <a:latin typeface="Verdana" panose="020B0604030504040204" pitchFamily="34" charset="0"/>
              </a:rPr>
              <a:t>A newly published report by Market Statsville Group (MSG), titled Global ERP Software Market provides an exhaustive analysis of significant industry insights and historical and projected global market figures. MSG expects the global ERP Software market will showcase an impressive CAGR from 2024 to 2033. The comprehensive ERP Software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https://www.marketstatsville.com/request-sample/erp-software-market?utm_source=Manjeet+free+23+Nov&amp;utm_medium=Manjeet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96BA2-DDFF-A01D-E152-1AE431A751B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84FAFDC-1393-1698-3F60-149332EAB9D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7ED88AE-E3A6-D8A7-7B37-5AD83D521932}"/>
              </a:ext>
            </a:extLst>
          </p:cNvPr>
          <p:cNvSpPr txBox="1"/>
          <p:nvPr/>
        </p:nvSpPr>
        <p:spPr>
          <a:xfrm>
            <a:off x="271975" y="556739"/>
            <a:ext cx="11648049" cy="5909310"/>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ERP Software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ERP Software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ERP Software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ERP Software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https://www.marketstatsville.com/buy-now/erp-software-market?opt=3338&amp;utm_source=Manjeet+free+23+Nov&amp;utm_medium=Manjeet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ERP Software Market Segments Covered in this report are:</a:t>
            </a:r>
          </a:p>
          <a:p>
            <a:pPr algn="l"/>
            <a:r>
              <a:rPr lang="en-US" b="1" i="0" dirty="0">
                <a:solidFill>
                  <a:srgbClr val="000000"/>
                </a:solidFill>
                <a:effectLst/>
                <a:latin typeface="Verdana" panose="020B0604030504040204" pitchFamily="34" charset="0"/>
              </a:rPr>
              <a:t>Based on the deployment type, the ERP software market is segmented into-</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On-premises</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a:t>
            </a:r>
          </a:p>
          <a:p>
            <a:pPr algn="l"/>
            <a:r>
              <a:rPr lang="en-US" b="1" i="0" dirty="0">
                <a:solidFill>
                  <a:srgbClr val="000000"/>
                </a:solidFill>
                <a:effectLst/>
                <a:latin typeface="Verdana" panose="020B0604030504040204" pitchFamily="34" charset="0"/>
              </a:rPr>
              <a:t>Based on function type, the ERP software market is segmented into-</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CRM</a:t>
            </a:r>
          </a:p>
          <a:p>
            <a:pPr algn="l">
              <a:buFont typeface="Arial" panose="020B0604020202020204" pitchFamily="34" charset="0"/>
              <a:buChar char="•"/>
            </a:pPr>
            <a:r>
              <a:rPr lang="en-US" b="0" i="0" dirty="0">
                <a:solidFill>
                  <a:srgbClr val="000000"/>
                </a:solidFill>
                <a:effectLst/>
                <a:latin typeface="Verdana" panose="020B0604030504040204" pitchFamily="34" charset="0"/>
              </a:rPr>
              <a:t>Sales</a:t>
            </a:r>
          </a:p>
          <a:p>
            <a:pPr algn="l">
              <a:buFont typeface="Arial" panose="020B0604020202020204" pitchFamily="34" charset="0"/>
              <a:buChar char="•"/>
            </a:pPr>
            <a:r>
              <a:rPr lang="en-US" b="0" i="0" dirty="0">
                <a:solidFill>
                  <a:srgbClr val="000000"/>
                </a:solidFill>
                <a:effectLst/>
                <a:latin typeface="Verdana" panose="020B0604030504040204" pitchFamily="34" charset="0"/>
              </a:rPr>
              <a:t>Accounting</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r>
              <a:rPr lang="en-US" b="1" i="0" dirty="0">
                <a:solidFill>
                  <a:srgbClr val="000000"/>
                </a:solidFill>
                <a:effectLst/>
                <a:latin typeface="Verdana" panose="020B0604030504040204" pitchFamily="34" charset="0"/>
              </a:rPr>
              <a:t>Based on organization size, the ERP software market is segmented into-</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SMEs</a:t>
            </a:r>
          </a:p>
          <a:p>
            <a:pPr algn="l">
              <a:buFont typeface="Arial" panose="020B0604020202020204" pitchFamily="34" charset="0"/>
              <a:buChar char="•"/>
            </a:pPr>
            <a:r>
              <a:rPr lang="en-US" b="0" i="0" dirty="0">
                <a:solidFill>
                  <a:srgbClr val="000000"/>
                </a:solidFill>
                <a:effectLst/>
                <a:latin typeface="Verdana" panose="020B0604030504040204" pitchFamily="34" charset="0"/>
              </a:rPr>
              <a:t>Large Enterprises</a:t>
            </a:r>
          </a:p>
        </p:txBody>
      </p:sp>
    </p:spTree>
    <p:extLst>
      <p:ext uri="{BB962C8B-B14F-4D97-AF65-F5344CB8AC3E}">
        <p14:creationId xmlns:p14="http://schemas.microsoft.com/office/powerpoint/2010/main" val="330702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6DE157-FB6D-0E07-1A7F-CA3BA364205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9245730-92C1-68CD-6E97-B3571FFCD7D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316C6904-E813-5125-3D37-6AD7892E4F6E}"/>
              </a:ext>
            </a:extLst>
          </p:cNvPr>
          <p:cNvSpPr txBox="1"/>
          <p:nvPr/>
        </p:nvSpPr>
        <p:spPr>
          <a:xfrm>
            <a:off x="264941" y="367327"/>
            <a:ext cx="11662117" cy="5909310"/>
          </a:xfrm>
          <a:prstGeom prst="rect">
            <a:avLst/>
          </a:prstGeom>
          <a:noFill/>
        </p:spPr>
        <p:txBody>
          <a:bodyPr wrap="square">
            <a:spAutoFit/>
          </a:bodyPr>
          <a:lstStyle/>
          <a:p>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https://www.marketstatsville.com/table-of-content/erp-software-market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endParaRPr lang="en-US" b="1" i="0" dirty="0">
              <a:solidFill>
                <a:srgbClr val="000000"/>
              </a:solidFill>
              <a:effectLst/>
              <a:latin typeface="Verdana" panose="020B0604030504040204" pitchFamily="34" charset="0"/>
            </a:endParaRPr>
          </a:p>
          <a:p>
            <a:pPr algn="l"/>
            <a:endParaRPr lang="en-US" b="1"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Based on industry vertical, the ERP software market is segmented into-</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Manufacturing</a:t>
            </a:r>
          </a:p>
          <a:p>
            <a:pPr algn="l">
              <a:buFont typeface="Arial" panose="020B0604020202020204" pitchFamily="34" charset="0"/>
              <a:buChar char="•"/>
            </a:pPr>
            <a:r>
              <a:rPr lang="en-US" b="0" i="0" dirty="0">
                <a:solidFill>
                  <a:srgbClr val="000000"/>
                </a:solidFill>
                <a:effectLst/>
                <a:latin typeface="Verdana" panose="020B0604030504040204" pitchFamily="34" charset="0"/>
              </a:rPr>
              <a:t>Banking &amp; Financial Institutes</a:t>
            </a:r>
          </a:p>
          <a:p>
            <a:pPr algn="l">
              <a:buFont typeface="Arial" panose="020B0604020202020204" pitchFamily="34" charset="0"/>
              <a:buChar char="•"/>
            </a:pPr>
            <a:r>
              <a:rPr lang="en-US" b="0" i="0" dirty="0">
                <a:solidFill>
                  <a:srgbClr val="000000"/>
                </a:solidFill>
                <a:effectLst/>
                <a:latin typeface="Verdana" panose="020B0604030504040204" pitchFamily="34" charset="0"/>
              </a:rPr>
              <a:t>Aerospace &amp; Defense</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The key companies covered in the market report are:</a:t>
            </a:r>
          </a:p>
          <a:p>
            <a:pPr algn="l"/>
            <a:r>
              <a:rPr lang="en-IN" b="0" i="0" dirty="0">
                <a:solidFill>
                  <a:srgbClr val="000000"/>
                </a:solidFill>
                <a:effectLst/>
                <a:latin typeface="Verdana" panose="020B0604030504040204" pitchFamily="34" charset="0"/>
              </a:rPr>
              <a:t>The leading manufacturers of ERP software in the global market include SAP, Oracle Corporation, Microsoft Corporation, Infor, and IFS.</a:t>
            </a:r>
          </a:p>
          <a:p>
            <a:pPr algn="l"/>
            <a:r>
              <a:rPr lang="en-IN" b="0" i="0" dirty="0">
                <a:solidFill>
                  <a:srgbClr val="000000"/>
                </a:solidFill>
                <a:effectLst/>
                <a:latin typeface="Verdana" panose="020B0604030504040204" pitchFamily="34" charset="0"/>
              </a:rPr>
              <a:t>Other ERP software manufacturers include Sage Software Solution Pvt. Ltd., Workday, Inc., Epicor Software Corporation, SYSPRO, </a:t>
            </a:r>
            <a:r>
              <a:rPr lang="en-IN" b="0" i="0" dirty="0" err="1">
                <a:solidFill>
                  <a:srgbClr val="000000"/>
                </a:solidFill>
                <a:effectLst/>
                <a:latin typeface="Verdana" panose="020B0604030504040204" pitchFamily="34" charset="0"/>
              </a:rPr>
              <a:t>Deskera</a:t>
            </a:r>
            <a:r>
              <a:rPr lang="en-IN" b="0" i="0" dirty="0">
                <a:solidFill>
                  <a:srgbClr val="000000"/>
                </a:solidFill>
                <a:effectLst/>
                <a:latin typeface="Verdana" panose="020B0604030504040204" pitchFamily="34" charset="0"/>
              </a:rPr>
              <a:t>, Infor, Intacct Corporation, and Plex System Inc. </a:t>
            </a:r>
          </a:p>
          <a:p>
            <a:br>
              <a:rPr lang="en-IN" dirty="0"/>
            </a:br>
            <a:br>
              <a:rPr lang="en-US" dirty="0"/>
            </a:br>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3"/>
              </a:rPr>
              <a:t>https://www.marketstatsville.com/erp-software-market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26550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5818</TotalTime>
  <Words>1438</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586</cp:revision>
  <dcterms:created xsi:type="dcterms:W3CDTF">2017-04-19T06:29:38Z</dcterms:created>
  <dcterms:modified xsi:type="dcterms:W3CDTF">2023-11-23T10:31:45Z</dcterms:modified>
</cp:coreProperties>
</file>