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rp-software-testing-market" TargetMode="External"/><Relationship Id="rId2" Type="http://schemas.openxmlformats.org/officeDocument/2006/relationships/hyperlink" Target="https://www.marketstatsville.com/erp-software-test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erp-software-test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erp-software-testing-market" TargetMode="External"/><Relationship Id="rId2" Type="http://schemas.openxmlformats.org/officeDocument/2006/relationships/hyperlink" Target="https://www.marketstatsville.com/table-of-content/erp-software-test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ERP Software Testing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ERP Software Testing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ERP Software Testing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ERP Software Testing Market by Type (Functional Testing, Integration Testing, Performance Testing, and Security Testing), by Application, and by Region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 According to the Market Statsville Group (MSG), the </a:t>
            </a:r>
            <a:r>
              <a:rPr lang="en-US" b="0" i="0" u="none" strike="noStrike" dirty="0">
                <a:solidFill>
                  <a:srgbClr val="EF4D1C"/>
                </a:solidFill>
                <a:effectLst/>
                <a:latin typeface="Verdana" panose="020B0604030504040204" pitchFamily="34" charset="0"/>
                <a:hlinkClick r:id="rId2"/>
              </a:rPr>
              <a:t>global ERP software testing market</a:t>
            </a:r>
            <a:r>
              <a:rPr lang="en-US" b="1" i="0" dirty="0">
                <a:solidFill>
                  <a:srgbClr val="5E5E5E"/>
                </a:solidFill>
                <a:effectLst/>
                <a:latin typeface="Verdana" panose="020B0604030504040204" pitchFamily="34" charset="0"/>
              </a:rPr>
              <a:t> </a:t>
            </a:r>
            <a:r>
              <a:rPr lang="en-US" b="0" i="0" dirty="0">
                <a:solidFill>
                  <a:srgbClr val="5E5E5E"/>
                </a:solidFill>
                <a:effectLst/>
                <a:latin typeface="Poppins" panose="00000500000000000000" pitchFamily="2" charset="0"/>
              </a:rPr>
              <a:t>size is expected to reach </a:t>
            </a:r>
            <a:r>
              <a:rPr lang="en-US" b="1" i="0" dirty="0">
                <a:solidFill>
                  <a:srgbClr val="5E5E5E"/>
                </a:solidFill>
                <a:effectLst/>
                <a:latin typeface="Verdana" panose="020B0604030504040204" pitchFamily="34" charset="0"/>
              </a:rPr>
              <a:t>USD 38.2 billion </a:t>
            </a:r>
            <a:r>
              <a:rPr lang="en-US" b="0" i="0" dirty="0">
                <a:solidFill>
                  <a:srgbClr val="5E5E5E"/>
                </a:solidFill>
                <a:effectLst/>
                <a:latin typeface="Poppins" panose="00000500000000000000" pitchFamily="2" charset="0"/>
              </a:rPr>
              <a:t>by exhibiting a </a:t>
            </a:r>
            <a:r>
              <a:rPr lang="en-US" b="1" i="0" dirty="0">
                <a:solidFill>
                  <a:srgbClr val="5E5E5E"/>
                </a:solidFill>
                <a:effectLst/>
                <a:latin typeface="Verdana" panose="020B0604030504040204" pitchFamily="34" charset="0"/>
              </a:rPr>
              <a:t>CAGR of 6.1%</a:t>
            </a:r>
            <a:r>
              <a:rPr lang="en-US" b="0" i="0" dirty="0">
                <a:solidFill>
                  <a:srgbClr val="5E5E5E"/>
                </a:solidFill>
                <a:effectLst/>
                <a:latin typeface="Poppins" panose="00000500000000000000" pitchFamily="2" charset="0"/>
              </a:rPr>
              <a:t> from 2023 to 2033.</a:t>
            </a: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Market research reports also aid in assessing the feasibility of new product launches, evaluating market demand, and determining pricing strategies. </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https://www.marketstatsville.com/request-sample/erp-software-testing-market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46CC5-C6C9-DD13-F462-BCF91E486FC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8ACA316-67DA-2561-F37C-30AA511A4FA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270B445-4701-9453-434B-40204B6060BF}"/>
              </a:ext>
            </a:extLst>
          </p:cNvPr>
          <p:cNvSpPr txBox="1"/>
          <p:nvPr/>
        </p:nvSpPr>
        <p:spPr>
          <a:xfrm>
            <a:off x="363415" y="705123"/>
            <a:ext cx="11465170"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https://www.marketstatsville.com/buy-now/erp-software-testing-market?opt=3338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ERP Software Testing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Functional Testing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Integration Testing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Performance Testing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Security Testing</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IT &amp; Telecom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BFSI</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Manufacturing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 &amp; Logistics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Media &amp; Entertainment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5772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6DE716-D629-5892-B8AA-2AF13A637FB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476F1F3-7042-E162-AE7E-CB79575B172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D9680E4-A151-3259-B0BB-80B002269E63}"/>
              </a:ext>
            </a:extLst>
          </p:cNvPr>
          <p:cNvSpPr txBox="1"/>
          <p:nvPr/>
        </p:nvSpPr>
        <p:spPr>
          <a:xfrm>
            <a:off x="363415" y="447040"/>
            <a:ext cx="11465169"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https://www.marketstatsville.com/table-of-content/erp-software-testing-market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ERP Software Testing market are: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Ranorex</a:t>
            </a:r>
            <a:r>
              <a:rPr lang="en-US" b="0" i="0" dirty="0">
                <a:solidFill>
                  <a:srgbClr val="5E5E5E"/>
                </a:solidFill>
                <a:effectLst/>
                <a:latin typeface="Verdana" panose="020B0604030504040204" pitchFamily="34" charset="0"/>
              </a:rPr>
              <a:t> GmbH</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Astaqc</a:t>
            </a:r>
            <a:r>
              <a:rPr lang="en-US" b="0" i="0" dirty="0">
                <a:solidFill>
                  <a:srgbClr val="5E5E5E"/>
                </a:solidFill>
                <a:effectLst/>
                <a:latin typeface="Verdana" panose="020B0604030504040204" pitchFamily="34" charset="0"/>
              </a:rPr>
              <a:t> Consulting</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ScienceSoft</a:t>
            </a:r>
            <a:r>
              <a:rPr lang="en-US" b="0" i="0" dirty="0">
                <a:solidFill>
                  <a:srgbClr val="5E5E5E"/>
                </a:solidFill>
                <a:effectLst/>
                <a:latin typeface="Verdana" panose="020B0604030504040204" pitchFamily="34" charset="0"/>
              </a:rPr>
              <a:t> USA Corporation</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Cigniti</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BugRaptors.com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Teledyne Technologies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DeviQA</a:t>
            </a:r>
            <a:r>
              <a:rPr lang="en-US" b="0" i="0" dirty="0">
                <a:solidFill>
                  <a:srgbClr val="5E5E5E"/>
                </a:solidFill>
                <a:effectLst/>
                <a:latin typeface="Verdana" panose="020B0604030504040204" pitchFamily="34" charset="0"/>
              </a:rPr>
              <a:t> Solutions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PLATO</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soais.com</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Opkey</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https://www.marketstatsville.com/erp-software-testing-market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8074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5528</TotalTime>
  <Words>1340</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501</cp:revision>
  <dcterms:created xsi:type="dcterms:W3CDTF">2017-04-19T06:29:38Z</dcterms:created>
  <dcterms:modified xsi:type="dcterms:W3CDTF">2023-10-03T11:50:53Z</dcterms:modified>
</cp:coreProperties>
</file>