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halal-cosmetic-products-market?utm_source=Manjeet+Pulse+21+oct&amp;utm_medium=Manjeet" TargetMode="External"/><Relationship Id="rId2" Type="http://schemas.openxmlformats.org/officeDocument/2006/relationships/hyperlink" Target="https://www.marketstatsville.com/halal-cosmetic-product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halal-cosmetic-products-market" TargetMode="External"/><Relationship Id="rId2" Type="http://schemas.openxmlformats.org/officeDocument/2006/relationships/hyperlink" Target="https://www.marketstatsville.com/buy-now/halal-cosmetic-product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halal-cosmetic-products-market" TargetMode="External"/><Relationship Id="rId2" Type="http://schemas.openxmlformats.org/officeDocument/2006/relationships/hyperlink" Target="https://www.marketstatsville.com/table-of-content/halal-cosmetic-product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Halal Cosmetic Products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Halal Cosmetic Products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Halal Cosmetic Products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Halal Cosmetic Products Market by Product (Skin Care, Hair Care, Makeup), by Distribution Channel (Supermarkets/Hypermarkets, Specialty Stores, Convenience Stores, Online Stores, Others), by Region – Global Share and Forecast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halal cosmetic products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24,731.8 million in 2021</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62,246.3 million by 2030</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10.8%</a:t>
            </a:r>
            <a:r>
              <a:rPr lang="en-US" b="0" i="0" dirty="0">
                <a:solidFill>
                  <a:srgbClr val="000000"/>
                </a:solidFill>
                <a:effectLst/>
                <a:latin typeface="Verdana" panose="020B0604030504040204" pitchFamily="34" charset="0"/>
              </a:rPr>
              <a:t> from 2022 to 2030</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https://www.marketstatsville.com/request-sample/halal-cosmetic-products-market?utm_source=Manjeet+Pulse+21+oct&amp;utm_medium=Manjeet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93DC04-4EBC-87D9-F6B0-AC4CE40D483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6160B78-9515-71F1-7D95-839E71A95AD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DC0F16E-2968-1D9A-085C-B8F332DD3BE9}"/>
              </a:ext>
            </a:extLst>
          </p:cNvPr>
          <p:cNvSpPr txBox="1"/>
          <p:nvPr/>
        </p:nvSpPr>
        <p:spPr>
          <a:xfrm>
            <a:off x="335280" y="801419"/>
            <a:ext cx="11521440"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https://www.marketstatsville.com/buy-now/halal-cosmetic-products-market?opt=3338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Halal Cosmetic Products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Product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Skin Care</a:t>
            </a:r>
          </a:p>
          <a:p>
            <a:pPr algn="l">
              <a:buFont typeface="Arial" panose="020B0604020202020204" pitchFamily="34" charset="0"/>
              <a:buChar char="•"/>
            </a:pPr>
            <a:r>
              <a:rPr lang="en-US" b="0" i="0" dirty="0">
                <a:solidFill>
                  <a:srgbClr val="000000"/>
                </a:solidFill>
                <a:effectLst/>
                <a:latin typeface="Verdana" panose="020B0604030504040204" pitchFamily="34" charset="0"/>
              </a:rPr>
              <a:t>Hair Care</a:t>
            </a:r>
          </a:p>
          <a:p>
            <a:pPr algn="l">
              <a:buFont typeface="Arial" panose="020B0604020202020204" pitchFamily="34" charset="0"/>
              <a:buChar char="•"/>
            </a:pPr>
            <a:r>
              <a:rPr lang="en-US" b="0" i="0" dirty="0">
                <a:solidFill>
                  <a:srgbClr val="000000"/>
                </a:solidFill>
                <a:effectLst/>
                <a:latin typeface="Verdana" panose="020B0604030504040204" pitchFamily="34" charset="0"/>
              </a:rPr>
              <a:t>Makeup</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Distribution Channel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Supermarkets/Hypermarkets</a:t>
            </a:r>
          </a:p>
          <a:p>
            <a:pPr algn="l">
              <a:buFont typeface="Arial" panose="020B0604020202020204" pitchFamily="34" charset="0"/>
              <a:buChar char="•"/>
            </a:pPr>
            <a:r>
              <a:rPr lang="en-US" b="0" i="0" dirty="0">
                <a:solidFill>
                  <a:srgbClr val="000000"/>
                </a:solidFill>
                <a:effectLst/>
                <a:latin typeface="Verdana" panose="020B0604030504040204" pitchFamily="34" charset="0"/>
              </a:rPr>
              <a:t>Specialty Stores</a:t>
            </a:r>
          </a:p>
          <a:p>
            <a:pPr algn="l">
              <a:buFont typeface="Arial" panose="020B0604020202020204" pitchFamily="34" charset="0"/>
              <a:buChar char="•"/>
            </a:pPr>
            <a:r>
              <a:rPr lang="en-US" b="0" i="0" dirty="0">
                <a:solidFill>
                  <a:srgbClr val="000000"/>
                </a:solidFill>
                <a:effectLst/>
                <a:latin typeface="Verdana" panose="020B0604030504040204" pitchFamily="34" charset="0"/>
              </a:rPr>
              <a:t>Convenience Stores</a:t>
            </a:r>
          </a:p>
          <a:p>
            <a:pPr algn="l">
              <a:buFont typeface="Arial" panose="020B0604020202020204" pitchFamily="34" charset="0"/>
              <a:buChar char="•"/>
            </a:pPr>
            <a:r>
              <a:rPr lang="en-US" b="0" i="0" dirty="0">
                <a:solidFill>
                  <a:srgbClr val="000000"/>
                </a:solidFill>
                <a:effectLst/>
                <a:latin typeface="Verdana" panose="020B0604030504040204" pitchFamily="34" charset="0"/>
              </a:rPr>
              <a:t>Online Stores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https://www.marketstatsville.com/table-of-content/halal-cosmetic-products-market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286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396543-9823-22B9-393E-5486DBE1C6D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8A56960-1D5C-524D-4757-686C22B1D44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80657E2-2533-735C-BE30-9998839924A8}"/>
              </a:ext>
            </a:extLst>
          </p:cNvPr>
          <p:cNvSpPr txBox="1"/>
          <p:nvPr/>
        </p:nvSpPr>
        <p:spPr>
          <a:xfrm>
            <a:off x="293077" y="360794"/>
            <a:ext cx="11605846"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https://www.marketstatsville.com/table-of-content/halal-cosmetic-products-market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Halal Cosmetic Products market are:</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Saaf</a:t>
            </a:r>
            <a:r>
              <a:rPr lang="en-US" b="0" i="0" dirty="0">
                <a:solidFill>
                  <a:srgbClr val="000000"/>
                </a:solidFill>
                <a:effectLst/>
                <a:latin typeface="Verdana" panose="020B0604030504040204" pitchFamily="34" charset="0"/>
              </a:rPr>
              <a:t> Skin Care</a:t>
            </a:r>
          </a:p>
          <a:p>
            <a:pPr algn="l">
              <a:buFont typeface="Arial" panose="020B0604020202020204" pitchFamily="34" charset="0"/>
              <a:buChar char="•"/>
            </a:pPr>
            <a:r>
              <a:rPr lang="en-US" b="0" i="0" dirty="0">
                <a:solidFill>
                  <a:srgbClr val="000000"/>
                </a:solidFill>
                <a:effectLst/>
                <a:latin typeface="Verdana" panose="020B0604030504040204" pitchFamily="34" charset="0"/>
              </a:rPr>
              <a:t>Clara International</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Inika</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Prolab</a:t>
            </a:r>
            <a:r>
              <a:rPr lang="en-US" b="0" i="0" dirty="0">
                <a:solidFill>
                  <a:srgbClr val="000000"/>
                </a:solidFill>
                <a:effectLst/>
                <a:latin typeface="Verdana" panose="020B0604030504040204" pitchFamily="34" charset="0"/>
              </a:rPr>
              <a:t> Cosmetics</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NUTRALab</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The Halal Cosmetics Company</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Kose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Sampure</a:t>
            </a:r>
            <a:r>
              <a:rPr lang="en-US" b="0" i="0" dirty="0">
                <a:solidFill>
                  <a:srgbClr val="000000"/>
                </a:solidFill>
                <a:effectLst/>
                <a:latin typeface="Verdana" panose="020B0604030504040204" pitchFamily="34" charset="0"/>
              </a:rPr>
              <a:t> Minerals Amara Cosmetics Inc.</a:t>
            </a:r>
          </a:p>
          <a:p>
            <a:pPr algn="l">
              <a:buFont typeface="Arial" panose="020B0604020202020204" pitchFamily="34" charset="0"/>
              <a:buChar char="•"/>
            </a:pPr>
            <a:r>
              <a:rPr lang="en-US" b="0" i="0" dirty="0">
                <a:solidFill>
                  <a:srgbClr val="000000"/>
                </a:solidFill>
                <a:effectLst/>
                <a:latin typeface="Verdana" panose="020B0604030504040204" pitchFamily="34" charset="0"/>
              </a:rPr>
              <a:t>IBA Halal Care</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Croda</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Wardah</a:t>
            </a:r>
            <a:r>
              <a:rPr lang="en-US" b="0" i="0" dirty="0">
                <a:solidFill>
                  <a:srgbClr val="000000"/>
                </a:solidFill>
                <a:effectLst/>
                <a:latin typeface="Verdana" panose="020B0604030504040204" pitchFamily="34" charset="0"/>
              </a:rPr>
              <a:t> Cosmetics</a:t>
            </a:r>
          </a:p>
          <a:p>
            <a:pPr algn="l">
              <a:buFont typeface="Arial" panose="020B0604020202020204" pitchFamily="34" charset="0"/>
              <a:buChar char="•"/>
            </a:pPr>
            <a:r>
              <a:rPr lang="en-US" b="0" i="0" dirty="0">
                <a:solidFill>
                  <a:srgbClr val="000000"/>
                </a:solidFill>
                <a:effectLst/>
                <a:latin typeface="Verdana" panose="020B0604030504040204" pitchFamily="34" charset="0"/>
              </a:rPr>
              <a:t>Amara Cosmetics</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Onepure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PHB Ethical Beauty</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3"/>
              </a:rPr>
              <a:t>https://www.marketstatsville.com/halal-cosmetic-products-market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21691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5658</TotalTime>
  <Words>1358</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538</cp:revision>
  <dcterms:created xsi:type="dcterms:W3CDTF">2017-04-19T06:29:38Z</dcterms:created>
  <dcterms:modified xsi:type="dcterms:W3CDTF">2023-10-21T12:24:25Z</dcterms:modified>
</cp:coreProperties>
</file>