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internet-advertising-market?utm_source=Manjeet+free+10+Nov&amp;utm_medium=Manjeet" TargetMode="External"/><Relationship Id="rId2" Type="http://schemas.openxmlformats.org/officeDocument/2006/relationships/hyperlink" Target="https://www.marketstatsville.com/internet-advertis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internet-advertising-market?opt=3338&amp;utm_source=Manjeet+free+10+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wpp.com/" TargetMode="External"/><Relationship Id="rId7" Type="http://schemas.openxmlformats.org/officeDocument/2006/relationships/hyperlink" Target="https://www.marketstatsville.com/internet-advertising-market" TargetMode="External"/><Relationship Id="rId2" Type="http://schemas.openxmlformats.org/officeDocument/2006/relationships/hyperlink" Target="https://www.marketstatsville.com/table-of-content/internet-advertising-market" TargetMode="External"/><Relationship Id="rId1" Type="http://schemas.openxmlformats.org/officeDocument/2006/relationships/slideLayout" Target="../slideLayouts/slideLayout7.xml"/><Relationship Id="rId6" Type="http://schemas.openxmlformats.org/officeDocument/2006/relationships/hyperlink" Target="https://hylinkgroup.com/" TargetMode="External"/><Relationship Id="rId5" Type="http://schemas.openxmlformats.org/officeDocument/2006/relationships/hyperlink" Target="https://www.omnicomgroup.com/" TargetMode="External"/><Relationship Id="rId4" Type="http://schemas.openxmlformats.org/officeDocument/2006/relationships/hyperlink" Target="https://www.interpublic.com/our-compani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Internet Advertising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Internet Advertising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Internet Advertising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Internet Advertising Market by Type (Search Engine Advertising, Display Advertising, Mobile Advertising, Social Media Advertising, Video Advertising, Online Classifieds Ads), by Application (Food and Beverage, Automotive, Healthcare, Education), and by Region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1" i="0" u="none" strike="noStrike" dirty="0">
                <a:solidFill>
                  <a:srgbClr val="003D78"/>
                </a:solidFill>
                <a:effectLst/>
                <a:latin typeface="Verdana" panose="020B0604030504040204" pitchFamily="34" charset="0"/>
                <a:hlinkClick r:id="rId2"/>
              </a:rPr>
              <a:t>Global Internet Advertising Market</a:t>
            </a:r>
            <a:r>
              <a:rPr lang="en-US" b="0" i="0" dirty="0">
                <a:solidFill>
                  <a:srgbClr val="5E5E5E"/>
                </a:solidFill>
                <a:effectLst/>
                <a:latin typeface="Verdana" panose="020B0604030504040204" pitchFamily="34" charset="0"/>
              </a:rPr>
              <a:t> size is expected to grow from </a:t>
            </a:r>
            <a:r>
              <a:rPr lang="en-US" b="1" i="0" dirty="0">
                <a:solidFill>
                  <a:srgbClr val="5E5E5E"/>
                </a:solidFill>
                <a:effectLst/>
                <a:latin typeface="Verdana" panose="020B0604030504040204" pitchFamily="34" charset="0"/>
              </a:rPr>
              <a:t>USD 614.4 billion in 2023</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1,960.4 billion by 2033</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12.3%</a:t>
            </a:r>
            <a:r>
              <a:rPr lang="en-US" b="0" i="0" dirty="0">
                <a:solidFill>
                  <a:srgbClr val="5E5E5E"/>
                </a:solidFill>
                <a:effectLst/>
                <a:latin typeface="Verdana" panose="020B0604030504040204" pitchFamily="34" charset="0"/>
              </a:rPr>
              <a:t> from 2024 to 2033. </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https://www.marketstatsville.com/request-sample/internet-advertising-market?utm_source=Manjeet+free+10+Nov&amp;utm_medium=Manjeet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16EBC-AA96-DA80-D0E6-3996E4A78BC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CCF8961-1158-6CED-D6BA-8E997C4B1AD9}"/>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9D5CF6BC-710A-D124-08EB-A6ABB6387637}"/>
              </a:ext>
            </a:extLst>
          </p:cNvPr>
          <p:cNvSpPr txBox="1"/>
          <p:nvPr/>
        </p:nvSpPr>
        <p:spPr>
          <a:xfrm>
            <a:off x="321212" y="612844"/>
            <a:ext cx="11549575"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https://www.marketstatsville.com/buy-now/internet-advertising-market?opt=3338&amp;utm_source=Manjeet+free+10+Nov&amp;utm_medium=Manjeet</a:t>
            </a:r>
            <a:endParaRPr lang="en-US" b="1" i="0" u="none" strike="noStrike" dirty="0">
              <a:solidFill>
                <a:srgbClr val="003D78"/>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Scope of the Global Internet Advertising Market</a:t>
            </a:r>
          </a:p>
          <a:p>
            <a:pPr algn="l" fontAlgn="base"/>
            <a:r>
              <a:rPr lang="en-US" b="1" i="0" dirty="0">
                <a:solidFill>
                  <a:srgbClr val="1C1C1C"/>
                </a:solidFill>
                <a:effectLst/>
                <a:latin typeface="Verdana" panose="020B0604030504040204" pitchFamily="34" charset="0"/>
              </a:rPr>
              <a:t>By Type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Search Engine Advertising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Display Advertising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Mobile Advertising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Social Media Advertising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Video Advertising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Online Classifieds Ads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r>
              <a:rPr lang="en-US" b="1" i="0" dirty="0">
                <a:solidFill>
                  <a:srgbClr val="1C1C1C"/>
                </a:solidFill>
                <a:effectLst/>
                <a:latin typeface="Verdana" panose="020B0604030504040204" pitchFamily="34" charset="0"/>
              </a:rPr>
              <a:t>By Application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and Beverages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Automotive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Consumer Good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Travel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Education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258017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C4F9CF-2905-31EA-6CE4-7C97648A6C5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96B2933-AE87-E650-55F3-96CED92CFDC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B8390BE-761C-6CB0-8FE7-5801985BBE05}"/>
              </a:ext>
            </a:extLst>
          </p:cNvPr>
          <p:cNvSpPr txBox="1"/>
          <p:nvPr/>
        </p:nvSpPr>
        <p:spPr>
          <a:xfrm>
            <a:off x="300111" y="487403"/>
            <a:ext cx="11591778"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https://www.marketstatsville.com/table-of-content/internet-advertising-market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Major key players in the global Internet Advertising market are:</a:t>
            </a: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WPP </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Interpublic Group</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5"/>
              </a:rPr>
              <a:t>Omnicom</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Bluefocus</a:t>
            </a:r>
            <a:r>
              <a:rPr lang="en-IN" b="0" i="0" dirty="0">
                <a:solidFill>
                  <a:srgbClr val="5E5E5E"/>
                </a:solidFill>
                <a:effectLst/>
                <a:latin typeface="Verdana" panose="020B0604030504040204" pitchFamily="34" charset="0"/>
              </a:rPr>
              <a:t> Intelligent Communications</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PublicisGroupe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Liou</a:t>
            </a:r>
            <a:r>
              <a:rPr lang="en-IN" b="0" i="0" dirty="0">
                <a:solidFill>
                  <a:srgbClr val="5E5E5E"/>
                </a:solidFill>
                <a:effectLst/>
                <a:latin typeface="Verdana" panose="020B0604030504040204" pitchFamily="34" charset="0"/>
              </a:rPr>
              <a:t> Group Digital Technology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Dentsu</a:t>
            </a:r>
            <a:r>
              <a:rPr lang="en-IN" b="0" i="0" dirty="0">
                <a:solidFill>
                  <a:srgbClr val="5E5E5E"/>
                </a:solidFill>
                <a:effectLst/>
                <a:latin typeface="Verdana" panose="020B0604030504040204" pitchFamily="34" charset="0"/>
              </a:rPr>
              <a:t> Inc</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Hakuhodo</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Guangdong Advertising</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Havas Group (Vivendi)</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Hylink</a:t>
            </a:r>
            <a:r>
              <a:rPr lang="en-IN" b="0" i="0" dirty="0">
                <a:solidFill>
                  <a:srgbClr val="5E5E5E"/>
                </a:solidFill>
                <a:effectLst/>
                <a:latin typeface="Verdana" panose="020B0604030504040204" pitchFamily="34" charset="0"/>
              </a:rPr>
              <a:t> Digital Solution (</a:t>
            </a:r>
            <a:r>
              <a:rPr lang="en-IN" b="0" i="0" u="none" strike="noStrike" dirty="0">
                <a:solidFill>
                  <a:srgbClr val="003D78"/>
                </a:solidFill>
                <a:effectLst/>
                <a:latin typeface="Verdana" panose="020B0604030504040204" pitchFamily="34" charset="0"/>
                <a:hlinkClick r:id="rId6"/>
              </a:rPr>
              <a:t>https://hylinkgroup.com/</a:t>
            </a:r>
            <a:r>
              <a:rPr lang="en-IN" b="0" i="0" dirty="0">
                <a:solidFill>
                  <a:srgbClr val="5E5E5E"/>
                </a:solidFill>
                <a:effectLst/>
                <a:latin typeface="Verdana" panose="020B0604030504040204" pitchFamily="34" charset="0"/>
              </a:rPr>
              <a: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Inly Media</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ADK Holdings Inc. (Bain Capital)</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Simei</a:t>
            </a:r>
            <a:r>
              <a:rPr lang="en-IN" b="0" i="0" dirty="0">
                <a:solidFill>
                  <a:srgbClr val="5E5E5E"/>
                </a:solidFill>
                <a:effectLst/>
                <a:latin typeface="Verdana" panose="020B0604030504040204" pitchFamily="34" charset="0"/>
              </a:rPr>
              <a:t> Media</a:t>
            </a:r>
          </a:p>
          <a:p>
            <a:pPr algn="l" fontAlgn="base"/>
            <a:br>
              <a:rPr lang="en-IN" b="0" dirty="0">
                <a:effectLst/>
                <a:latin typeface="Verdana" panose="020B0604030504040204" pitchFamily="34" charset="0"/>
              </a:rPr>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7"/>
              </a:rPr>
              <a:t>https://www.marketstatsville.com/internet-advertising-market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93503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5774</TotalTime>
  <Words>1353</Words>
  <Application>Microsoft Office PowerPoint</Application>
  <PresentationFormat>Widescreen</PresentationFormat>
  <Paragraphs>79</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572</cp:revision>
  <dcterms:created xsi:type="dcterms:W3CDTF">2017-04-19T06:29:38Z</dcterms:created>
  <dcterms:modified xsi:type="dcterms:W3CDTF">2023-11-10T10:28:47Z</dcterms:modified>
</cp:coreProperties>
</file>