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30-10-2023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10/30/2023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laboratory-filtration-market?utm_source=Manjeet+Free+30+oct&amp;utm_medium=Manjeet" TargetMode="External"/><Relationship Id="rId2" Type="http://schemas.openxmlformats.org/officeDocument/2006/relationships/hyperlink" Target="https://www.marketstatsville.com/laboratory-filtration-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laboratory-filtration-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laboratory-filtration-market" TargetMode="External"/><Relationship Id="rId2" Type="http://schemas.openxmlformats.org/officeDocument/2006/relationships/hyperlink" Target="https://www.marketstatsville.com/table-of-content/laboratory-filtration-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Laboratory Filtration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Laboratory Filtration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Laboratory Filtration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183863"/>
            <a:ext cx="11624044" cy="5355312"/>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Laboratory Filtration Market by Product (Filtration Media, Filtration Accessories), by Technology (Microfiltration, Ultrafiltration, Reverse Osmosis), by End-User (Pharmaceutical &amp; Biotechnology Companies, Food &amp; Beverage Industry), by Region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laboratory filtration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from </a:t>
            </a:r>
            <a:r>
              <a:rPr lang="en-US" b="1" i="0" dirty="0">
                <a:solidFill>
                  <a:srgbClr val="5E5E5E"/>
                </a:solidFill>
                <a:effectLst/>
                <a:latin typeface="Verdana" panose="020B0604030504040204" pitchFamily="34" charset="0"/>
              </a:rPr>
              <a:t>USD 3,430.4 million in 2022 </a:t>
            </a:r>
            <a:r>
              <a:rPr lang="en-US" b="0" i="0" dirty="0">
                <a:solidFill>
                  <a:srgbClr val="5E5E5E"/>
                </a:solidFill>
                <a:effectLst/>
                <a:latin typeface="Verdana" panose="020B0604030504040204" pitchFamily="34" charset="0"/>
              </a:rPr>
              <a:t>to </a:t>
            </a:r>
            <a:r>
              <a:rPr lang="en-US" b="1" i="0" dirty="0">
                <a:solidFill>
                  <a:srgbClr val="5E5E5E"/>
                </a:solidFill>
                <a:effectLst/>
                <a:latin typeface="Verdana" panose="020B0604030504040204" pitchFamily="34" charset="0"/>
              </a:rPr>
              <a:t>USD 7,307.3 million by 2033</a:t>
            </a:r>
            <a:r>
              <a:rPr lang="en-US" b="0" i="0" dirty="0">
                <a:solidFill>
                  <a:srgbClr val="5E5E5E"/>
                </a:solidFill>
                <a:effectLst/>
                <a:latin typeface="Verdana" panose="020B0604030504040204" pitchFamily="34" charset="0"/>
              </a:rPr>
              <a:t>, at a </a:t>
            </a:r>
            <a:r>
              <a:rPr lang="en-US" b="1" i="0" dirty="0">
                <a:solidFill>
                  <a:srgbClr val="5E5E5E"/>
                </a:solidFill>
                <a:effectLst/>
                <a:latin typeface="Verdana" panose="020B0604030504040204" pitchFamily="34" charset="0"/>
              </a:rPr>
              <a:t>CAGR of 7.2%</a:t>
            </a:r>
            <a:r>
              <a:rPr lang="en-US" b="0" i="0" dirty="0">
                <a:solidFill>
                  <a:srgbClr val="5E5E5E"/>
                </a:solidFill>
                <a:effectLst/>
                <a:latin typeface="Verdana" panose="020B0604030504040204" pitchFamily="34" charset="0"/>
              </a:rPr>
              <a:t> from 2023 to 2033.</a:t>
            </a:r>
            <a:endParaRPr lang="en-US" b="0" i="0" dirty="0">
              <a:solidFill>
                <a:srgbClr val="5E5E5E"/>
              </a:solidFill>
              <a:effectLst/>
              <a:latin typeface="Poppins" panose="00000500000000000000" pitchFamily="2" charset="0"/>
            </a:endParaRP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https://www.marketstatsville.com/request-sample/laboratory-filtration-market?utm_source=Manjeet+Free+30+oct&amp;utm_medium=Manjeet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90EF7E-59FD-7626-5383-D3C6C900DA9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60EFB09-CFC8-578E-4438-41BD5B37D823}"/>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CE2CA549-B295-E2FD-B5F5-26728DE7D38B}"/>
              </a:ext>
            </a:extLst>
          </p:cNvPr>
          <p:cNvSpPr txBox="1"/>
          <p:nvPr/>
        </p:nvSpPr>
        <p:spPr>
          <a:xfrm>
            <a:off x="321212" y="612844"/>
            <a:ext cx="11549575" cy="5909310"/>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003D78"/>
                </a:solidFill>
                <a:effectLst/>
                <a:latin typeface="Verdana" panose="020B0604030504040204" pitchFamily="34" charset="0"/>
                <a:hlinkClick r:id="rId2"/>
              </a:rPr>
              <a:t>https://www.marketstatsville.com/buy-now/laboratory-filtration-market?opt=3338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Laboratory Filtration Market</a:t>
            </a:r>
          </a:p>
          <a:p>
            <a:pPr algn="l" fontAlgn="base"/>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Technology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Microfiltration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Ultrafiltration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Reverse Osmosis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Vacuum Filtration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Nanofiltration</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End-users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Pharmaceutical &amp; Biotechnology Companies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Food &amp; Beverage Industry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Hospitals &amp; Diagnostic Laboratories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Academic &amp; Research Institutions</a:t>
            </a:r>
          </a:p>
          <a:p>
            <a:pPr algn="l" fontAlgn="base"/>
            <a:r>
              <a:rPr lang="en-IN" b="1" i="0" dirty="0">
                <a:solidFill>
                  <a:srgbClr val="1C1C1C"/>
                </a:solidFill>
                <a:effectLst/>
                <a:latin typeface="Verdana" panose="020B0604030504040204" pitchFamily="34" charset="0"/>
              </a:rPr>
              <a:t>By Product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Filtration Media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Filtration Assembly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Filtration Accessories</a:t>
            </a:r>
            <a:endParaRPr lang="en-IN" dirty="0"/>
          </a:p>
        </p:txBody>
      </p:sp>
    </p:spTree>
    <p:extLst>
      <p:ext uri="{BB962C8B-B14F-4D97-AF65-F5344CB8AC3E}">
        <p14:creationId xmlns:p14="http://schemas.microsoft.com/office/powerpoint/2010/main" val="291045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CB20EE-1D10-D0FE-306E-7880DA84CF9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247FDCC-1B66-5624-C566-609BA0473AA8}"/>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BCDD0F0A-194A-549C-3623-CCB98153E210}"/>
              </a:ext>
            </a:extLst>
          </p:cNvPr>
          <p:cNvSpPr txBox="1"/>
          <p:nvPr/>
        </p:nvSpPr>
        <p:spPr>
          <a:xfrm>
            <a:off x="349348" y="906601"/>
            <a:ext cx="11493304"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https://www.marketstatsville.com/table-of-content/laboratory-filtration-market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Laboratory Filtration market 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Merck Millipore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Pall Corporation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Sartorius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3M Company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GE Healthcare</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Cantel</a:t>
            </a:r>
            <a:r>
              <a:rPr lang="en-US" b="0" i="0" dirty="0">
                <a:solidFill>
                  <a:srgbClr val="5E5E5E"/>
                </a:solidFill>
                <a:effectLst/>
                <a:latin typeface="Verdana" panose="020B0604030504040204" pitchFamily="34" charset="0"/>
              </a:rPr>
              <a:t> Medical</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Thermo</a:t>
            </a:r>
            <a:r>
              <a:rPr lang="en-US" b="0" i="0" dirty="0">
                <a:solidFill>
                  <a:srgbClr val="5E5E5E"/>
                </a:solidFill>
                <a:effectLst/>
                <a:latin typeface="Verdana" panose="020B0604030504040204" pitchFamily="34" charset="0"/>
              </a:rPr>
              <a:t> Fisher Scientific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Sigma-Aldrich</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3"/>
              </a:rPr>
              <a:t>https://www.marketstatsville.com/laboratory-filtration-market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br>
              <a:rPr lang="en-US" dirty="0"/>
            </a:br>
            <a:endParaRPr lang="en-IN" dirty="0"/>
          </a:p>
        </p:txBody>
      </p:sp>
    </p:spTree>
    <p:extLst>
      <p:ext uri="{BB962C8B-B14F-4D97-AF65-F5344CB8AC3E}">
        <p14:creationId xmlns:p14="http://schemas.microsoft.com/office/powerpoint/2010/main" val="2786701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5695</TotalTime>
  <Words>1355</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550</cp:revision>
  <dcterms:created xsi:type="dcterms:W3CDTF">2017-04-19T06:29:38Z</dcterms:created>
  <dcterms:modified xsi:type="dcterms:W3CDTF">2023-10-30T11:53:41Z</dcterms:modified>
</cp:coreProperties>
</file>