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aleway"/>
      <p:regular r:id="rId12"/>
      <p:bold r:id="rId13"/>
      <p:italic r:id="rId14"/>
      <p:boldItalic r:id="rId15"/>
    </p:embeddedFont>
    <p:embeddedFont>
      <p:font typeface="Roboto"/>
      <p:regular r:id="rId16"/>
      <p:bold r:id="rId17"/>
      <p:italic r:id="rId18"/>
      <p:boldItalic r:id="rId19"/>
    </p:embeddedFont>
    <p:embeddedFont>
      <p:font typeface="La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regular.fntdata"/><Relationship Id="rId11" Type="http://schemas.openxmlformats.org/officeDocument/2006/relationships/slide" Target="slides/slide6.xml"/><Relationship Id="rId22" Type="http://schemas.openxmlformats.org/officeDocument/2006/relationships/font" Target="fonts/Lato-italic.fntdata"/><Relationship Id="rId10" Type="http://schemas.openxmlformats.org/officeDocument/2006/relationships/slide" Target="slides/slide5.xml"/><Relationship Id="rId21" Type="http://schemas.openxmlformats.org/officeDocument/2006/relationships/font" Target="fonts/Lato-bold.fntdata"/><Relationship Id="rId13" Type="http://schemas.openxmlformats.org/officeDocument/2006/relationships/font" Target="fonts/Raleway-bold.fntdata"/><Relationship Id="rId12" Type="http://schemas.openxmlformats.org/officeDocument/2006/relationships/font" Target="fonts/Raleway-regular.fntdata"/><Relationship Id="rId23" Type="http://schemas.openxmlformats.org/officeDocument/2006/relationships/font" Target="fonts/La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boldItalic.fntdata"/><Relationship Id="rId14" Type="http://schemas.openxmlformats.org/officeDocument/2006/relationships/font" Target="fonts/Raleway-italic.fntdata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Italic.fntdata"/><Relationship Id="rId6" Type="http://schemas.openxmlformats.org/officeDocument/2006/relationships/slide" Target="slides/slide1.xml"/><Relationship Id="rId18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a36d34746e_0_5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a36d34746e_0_5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a36d34746e_0_5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a36d34746e_0_5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a36d34746e_0_5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a36d34746e_0_5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a36d34746e_0_5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a36d34746e_0_5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a36d34746e_0_5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a36d34746e_0_5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vrds.com/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Lean Six Sigma Black Belt Champion Training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Driving Excellence and Process Improvement</a:t>
            </a:r>
            <a:endParaRPr/>
          </a:p>
        </p:txBody>
      </p:sp>
      <p:pic>
        <p:nvPicPr>
          <p:cNvPr id="74" name="Google Shape;7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2066925" cy="6175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Lean Six Sigma Black Belt Champion?</a:t>
            </a:r>
            <a:endParaRPr/>
          </a:p>
        </p:txBody>
      </p:sp>
      <p:sp>
        <p:nvSpPr>
          <p:cNvPr id="80" name="Google Shape;80;p1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4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A Lean Six Sigma Black Belt Champion is a senior-level professional within an organization who plays a crucial role in leading and supporting Lean Six Sigma initiatives.</a:t>
            </a:r>
            <a:endParaRPr sz="2400"/>
          </a:p>
        </p:txBody>
      </p:sp>
      <p:pic>
        <p:nvPicPr>
          <p:cNvPr id="81" name="Google Shape;8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2095450" cy="6260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Responsibilities</a:t>
            </a:r>
            <a:endParaRPr/>
          </a:p>
        </p:txBody>
      </p:sp>
      <p:sp>
        <p:nvSpPr>
          <p:cNvPr id="87" name="Google Shape;87;p15"/>
          <p:cNvSpPr txBox="1"/>
          <p:nvPr>
            <p:ph idx="1" type="body"/>
          </p:nvPr>
        </p:nvSpPr>
        <p:spPr>
          <a:xfrm>
            <a:off x="319500" y="1846800"/>
            <a:ext cx="31695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1500"/>
              </a:spcBef>
              <a:spcAft>
                <a:spcPts val="0"/>
              </a:spcAft>
              <a:buClr>
                <a:srgbClr val="374151"/>
              </a:buClr>
              <a:buSzPts val="1800"/>
              <a:buFont typeface="Roboto"/>
              <a:buChar char="●"/>
            </a:pPr>
            <a:r>
              <a:rPr lang="en" sz="18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Overseeing and supporting Lean Six Sigma projects</a:t>
            </a:r>
            <a:endParaRPr sz="18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1800"/>
              <a:buFont typeface="Roboto"/>
              <a:buChar char="●"/>
            </a:pPr>
            <a:r>
              <a:rPr lang="en" sz="18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Aligning projects with organizational goals</a:t>
            </a:r>
            <a:endParaRPr sz="18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1800"/>
              <a:buFont typeface="Roboto"/>
              <a:buChar char="●"/>
            </a:pPr>
            <a:r>
              <a:rPr lang="en" sz="18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Ensuring resources and support for project teams</a:t>
            </a:r>
            <a:endParaRPr sz="18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120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88" name="Google Shape;8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78525" y="1676400"/>
            <a:ext cx="4258275" cy="2320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Benefits of Having a Black Belt Champion</a:t>
            </a:r>
            <a:endParaRPr/>
          </a:p>
        </p:txBody>
      </p:sp>
      <p:sp>
        <p:nvSpPr>
          <p:cNvPr id="94" name="Google Shape;94;p16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Lean Six Sigma Black Belt Training</a:t>
            </a:r>
            <a:endParaRPr/>
          </a:p>
        </p:txBody>
      </p:sp>
      <p:sp>
        <p:nvSpPr>
          <p:cNvPr id="95" name="Google Shape;95;p1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20000"/>
          </a:bodyPr>
          <a:lstStyle/>
          <a:p>
            <a:pPr indent="-381000" lvl="0" marL="457200" rtl="0" algn="l">
              <a:spcBef>
                <a:spcPts val="1500"/>
              </a:spcBef>
              <a:spcAft>
                <a:spcPts val="0"/>
              </a:spcAft>
              <a:buClr>
                <a:srgbClr val="374151"/>
              </a:buClr>
              <a:buSzPts val="2400"/>
              <a:buFont typeface="Roboto"/>
              <a:buChar char="●"/>
            </a:pPr>
            <a:r>
              <a:rPr lang="en" sz="24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Improved project success rates</a:t>
            </a:r>
            <a:endParaRPr sz="24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2400"/>
              <a:buFont typeface="Roboto"/>
              <a:buChar char="●"/>
            </a:pPr>
            <a:r>
              <a:rPr lang="en" sz="24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Enhanced collaboration between teams</a:t>
            </a:r>
            <a:endParaRPr sz="24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2400"/>
              <a:buFont typeface="Roboto"/>
              <a:buChar char="●"/>
            </a:pPr>
            <a:r>
              <a:rPr lang="en" sz="24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Increased organizational efficiency and effectiveness</a:t>
            </a:r>
            <a:endParaRPr sz="24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6" name="Google Shape;9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2295525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Black Belt Champion Training Program</a:t>
            </a:r>
            <a:endParaRPr/>
          </a:p>
        </p:txBody>
      </p:sp>
      <p:sp>
        <p:nvSpPr>
          <p:cNvPr id="102" name="Google Shape;102;p17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1500"/>
              </a:spcBef>
              <a:spcAft>
                <a:spcPts val="0"/>
              </a:spcAft>
              <a:buClr>
                <a:srgbClr val="374151"/>
              </a:buClr>
              <a:buSzPts val="2400"/>
              <a:buFont typeface="Roboto"/>
              <a:buChar char="●"/>
            </a:pPr>
            <a:r>
              <a:rPr lang="en" sz="24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Overview of the training program</a:t>
            </a:r>
            <a:endParaRPr sz="24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2400"/>
              <a:buFont typeface="Roboto"/>
              <a:buChar char="●"/>
            </a:pPr>
            <a:r>
              <a:rPr lang="en" sz="24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Duration, modules, and certification process</a:t>
            </a:r>
            <a:endParaRPr sz="24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3" name="Google Shape;10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2095450" cy="6260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8"/>
          <p:cNvSpPr txBox="1"/>
          <p:nvPr>
            <p:ph type="title"/>
          </p:nvPr>
        </p:nvSpPr>
        <p:spPr>
          <a:xfrm>
            <a:off x="772050" y="698750"/>
            <a:ext cx="7436100" cy="759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Contact Us</a:t>
            </a:r>
            <a:endParaRPr sz="4800"/>
          </a:p>
        </p:txBody>
      </p:sp>
      <p:sp>
        <p:nvSpPr>
          <p:cNvPr id="109" name="Google Shape;109;p18"/>
          <p:cNvSpPr txBox="1"/>
          <p:nvPr>
            <p:ph idx="1" type="body"/>
          </p:nvPr>
        </p:nvSpPr>
        <p:spPr>
          <a:xfrm>
            <a:off x="919475" y="1805575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Website: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https://www.vrds.com/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630 Freedom Business Center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3rd Floor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King Of Prussia, PA 19406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Phone : </a:t>
            </a:r>
            <a:r>
              <a:rPr lang="en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(732) 219-7001</a:t>
            </a:r>
            <a:endParaRPr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Email: info@vrds.com</a:t>
            </a:r>
            <a:endParaRPr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0" name="Google Shape;110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9625" y="735350"/>
            <a:ext cx="2295525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