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18-10-2023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liquid-gaskets-market?utm_source=Manjeet+free+18+oct&amp;utm_medium=Manjeet" TargetMode="External"/><Relationship Id="rId2" Type="http://schemas.openxmlformats.org/officeDocument/2006/relationships/hyperlink" Target="https://www.marketstatsville.com/liquid-gasket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liquid-gaskets-market" TargetMode="External"/><Relationship Id="rId2" Type="http://schemas.openxmlformats.org/officeDocument/2006/relationships/hyperlink" Target="https://www.marketstatsville.com/buy-now/liquid-gasket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liquid-gaskets-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Liquid Gaskets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Liquid Gaskets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Boneless Meat Market Industry Size, Emerging Trends, Regions,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909310"/>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Liquid Gaskets Market by Type (Formed-In-Place (FIP) Type, Cured-In-Place (CIP) Type, and Injected-In-Place (IIP) Type), by Application (Powertrain Flanges, Automotive, Electronics, and Other), and by Region (North America, South America, Europe, Asia Pacific,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Liquid Gaskets Market</a:t>
            </a:r>
            <a:r>
              <a:rPr lang="en-US" b="0" i="0" dirty="0">
                <a:solidFill>
                  <a:srgbClr val="5E5E5E"/>
                </a:solidFill>
                <a:effectLst/>
                <a:latin typeface="Verdana" panose="020B0604030504040204" pitchFamily="34" charset="0"/>
              </a:rPr>
              <a:t> size is expected to grow at a </a:t>
            </a:r>
            <a:r>
              <a:rPr lang="en-US" b="1" i="0" dirty="0">
                <a:solidFill>
                  <a:srgbClr val="5E5E5E"/>
                </a:solidFill>
                <a:effectLst/>
                <a:latin typeface="Verdana" panose="020B0604030504040204" pitchFamily="34" charset="0"/>
              </a:rPr>
              <a:t>CAGR of 6.3%</a:t>
            </a:r>
            <a:r>
              <a:rPr lang="en-US" b="0" i="0" dirty="0">
                <a:solidFill>
                  <a:srgbClr val="5E5E5E"/>
                </a:solidFill>
                <a:effectLst/>
                <a:latin typeface="Verdana" panose="020B0604030504040204" pitchFamily="34" charset="0"/>
              </a:rPr>
              <a:t> from 2023 to 2033. </a:t>
            </a:r>
            <a:endParaRPr lang="en-US" b="0" i="0" dirty="0">
              <a:solidFill>
                <a:srgbClr val="5E5E5E"/>
              </a:solidFill>
              <a:effectLst/>
              <a:latin typeface="Poppins" panose="00000500000000000000" pitchFamily="2" charset="0"/>
            </a:endParaRPr>
          </a:p>
          <a:p>
            <a:endParaRPr lang="en-US" b="0" i="0" dirty="0">
              <a:solidFill>
                <a:srgbClr val="5E5E5E"/>
              </a:solidFill>
              <a:effectLst/>
              <a:latin typeface="Poppins" panose="00000500000000000000" pitchFamily="2" charset="0"/>
            </a:endParaRPr>
          </a:p>
          <a:p>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https://www.marketstatsville.com/request-sample/liquid-gaskets-market?utm_source=Manjeet+free+18+oct&amp;utm_medium=Manjeet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FC3B57-88B0-5AA4-E36E-0BBB831D3A7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DAB077E-E284-B2E3-FBAF-9E8734D7C5A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45F9A17-08B4-89D4-9EC3-2EFD6D82D9BE}"/>
              </a:ext>
            </a:extLst>
          </p:cNvPr>
          <p:cNvSpPr txBox="1"/>
          <p:nvPr/>
        </p:nvSpPr>
        <p:spPr>
          <a:xfrm>
            <a:off x="323557" y="1074063"/>
            <a:ext cx="11507372"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https://www.marketstatsville.com/buy-now/liquid-gaskets-market?opt=3338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Liquid Gaskets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Formed-In-Place (FIP) Type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Cured-In-Place (CIP) Type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Injected-In-Place (IIP) Type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Powertrain Flanges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Automotive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Electronics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https://www.marketstatsville.com/table-of-content/liquid-gaskets-market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42292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4BB28A-904F-D923-0F68-3CC4EFCF1C5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4329245-9FC3-6D30-7E37-AFF8F303431B}"/>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1932DC1-4890-C250-6062-4F1119E3C171}"/>
              </a:ext>
            </a:extLst>
          </p:cNvPr>
          <p:cNvSpPr txBox="1"/>
          <p:nvPr/>
        </p:nvSpPr>
        <p:spPr>
          <a:xfrm>
            <a:off x="309489" y="1074063"/>
            <a:ext cx="11507373" cy="4801314"/>
          </a:xfrm>
          <a:prstGeom prst="rect">
            <a:avLst/>
          </a:prstGeom>
          <a:noFill/>
        </p:spPr>
        <p:txBody>
          <a:bodyPr wrap="square">
            <a:spAutoFit/>
          </a:bodyPr>
          <a:lstStyle/>
          <a:p>
            <a:pPr fontAlgn="base"/>
            <a:r>
              <a:rPr lang="en-IN" b="1" dirty="0">
                <a:solidFill>
                  <a:srgbClr val="1C1C1C"/>
                </a:solidFill>
                <a:effectLst/>
                <a:latin typeface="Verdana" panose="020B0604030504040204" pitchFamily="34" charset="0"/>
              </a:rPr>
              <a:t>Major key players in the global Liquid Gaskets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Parker </a:t>
            </a:r>
            <a:r>
              <a:rPr lang="en-IN" b="0" i="0" dirty="0" err="1">
                <a:solidFill>
                  <a:srgbClr val="5E5E5E"/>
                </a:solidFill>
                <a:effectLst/>
                <a:latin typeface="Verdana" panose="020B0604030504040204" pitchFamily="34" charset="0"/>
              </a:rPr>
              <a:t>Chomerics</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Nolato</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Laird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Henkel</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Rampf</a:t>
            </a:r>
            <a:r>
              <a:rPr lang="en-IN" b="0" i="0" dirty="0">
                <a:solidFill>
                  <a:srgbClr val="5E5E5E"/>
                </a:solidFill>
                <a:effectLst/>
                <a:latin typeface="Verdana" panose="020B0604030504040204" pitchFamily="34" charset="0"/>
              </a:rPr>
              <a:t> Group</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Dymax</a:t>
            </a:r>
            <a:r>
              <a:rPr lang="en-IN" b="0" i="0" dirty="0">
                <a:solidFill>
                  <a:srgbClr val="5E5E5E"/>
                </a:solidFill>
                <a:effectLst/>
                <a:latin typeface="Verdana" panose="020B0604030504040204" pitchFamily="34" charset="0"/>
              </a:rPr>
              <a:t>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3M</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CHT UK Bridgwater</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Nystein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Permabond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Dow</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KÖPP</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Wacker </a:t>
            </a:r>
            <a:r>
              <a:rPr lang="en-IN" b="0" i="0" dirty="0" err="1">
                <a:solidFill>
                  <a:srgbClr val="5E5E5E"/>
                </a:solidFill>
                <a:effectLst/>
                <a:latin typeface="Verdana" panose="020B0604030504040204" pitchFamily="34" charset="0"/>
              </a:rPr>
              <a:t>Chemie</a:t>
            </a:r>
            <a:endParaRPr lang="en-IN" b="0" i="0" dirty="0">
              <a:solidFill>
                <a:srgbClr val="5E5E5E"/>
              </a:solidFill>
              <a:effectLst/>
              <a:latin typeface="Verdana" panose="020B0604030504040204" pitchFamily="34" charset="0"/>
            </a:endParaRPr>
          </a:p>
          <a:p>
            <a:br>
              <a:rPr lang="en-IN" b="0" dirty="0">
                <a:effectLst/>
                <a:latin typeface="Verdana" panose="020B0604030504040204" pitchFamily="34" charset="0"/>
              </a:rPr>
            </a:br>
            <a:endParaRPr lang="en-IN" dirty="0"/>
          </a:p>
        </p:txBody>
      </p:sp>
    </p:spTree>
    <p:extLst>
      <p:ext uri="{BB962C8B-B14F-4D97-AF65-F5344CB8AC3E}">
        <p14:creationId xmlns:p14="http://schemas.microsoft.com/office/powerpoint/2010/main" val="1517839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92A99-9EC4-8E55-9576-3B3966CBA6E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D0D11F5-E2FE-A8AB-FC2B-40162BD94B73}"/>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E3F506FA-D950-6908-5F94-1553A055B6CF}"/>
              </a:ext>
            </a:extLst>
          </p:cNvPr>
          <p:cNvSpPr txBox="1"/>
          <p:nvPr/>
        </p:nvSpPr>
        <p:spPr>
          <a:xfrm>
            <a:off x="379827" y="1351062"/>
            <a:ext cx="11465169" cy="3416320"/>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DAFA Polska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MAJR Products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EMI-tec</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ThreeBond</a:t>
            </a:r>
            <a:r>
              <a:rPr lang="en-US" b="0" i="0" dirty="0">
                <a:solidFill>
                  <a:srgbClr val="5E5E5E"/>
                </a:solidFill>
                <a:effectLst/>
                <a:latin typeface="Verdana" panose="020B0604030504040204" pitchFamily="34" charset="0"/>
              </a:rPr>
              <a:t>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Hangzhou </a:t>
            </a:r>
            <a:r>
              <a:rPr lang="en-US" b="0" i="0" dirty="0" err="1">
                <a:solidFill>
                  <a:srgbClr val="5E5E5E"/>
                </a:solidFill>
                <a:effectLst/>
                <a:latin typeface="Verdana" panose="020B0604030504040204" pitchFamily="34" charset="0"/>
              </a:rPr>
              <a:t>Zhijiang</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DELO</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https://www.marketstatsville.com/liquid-gaskets-market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563768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5625</TotalTime>
  <Words>1355</Words>
  <Application>Microsoft Office PowerPoint</Application>
  <PresentationFormat>Widescreen</PresentationFormat>
  <Paragraphs>87</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529</cp:revision>
  <dcterms:created xsi:type="dcterms:W3CDTF">2017-04-19T06:29:38Z</dcterms:created>
  <dcterms:modified xsi:type="dcterms:W3CDTF">2023-10-18T13:14:21Z</dcterms:modified>
</cp:coreProperties>
</file>