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28-09-2023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metaverse-communication-network-market" TargetMode="External"/><Relationship Id="rId2" Type="http://schemas.openxmlformats.org/officeDocument/2006/relationships/hyperlink" Target="https://www.marketstatsville.com/metaverse-communication-network-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metaverse-communication-network-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about.att.com/newsroom/2021/5G_metaverse.html" TargetMode="External"/><Relationship Id="rId2" Type="http://schemas.openxmlformats.org/officeDocument/2006/relationships/hyperlink" Target="https://www.verizon.com/about/news/metaverse-here" TargetMode="External"/><Relationship Id="rId1" Type="http://schemas.openxmlformats.org/officeDocument/2006/relationships/slideLayout" Target="../slideLayouts/slideLayout7.xml"/><Relationship Id="rId4" Type="http://schemas.openxmlformats.org/officeDocument/2006/relationships/hyperlink" Target="https://news.kddi.com/kddi/corporate/english/newsrelease/2023/03/07/6627.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24626" y="3966036"/>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Metaverse Communication Network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Metaverse Communication Network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Metaverse Communication Network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Metaverse Communication Network Market by Type (Weak Interaction Network Transmission, and Strong interaction Network Transmission), by Application (Game, Education, Medical Treatment, Smart City, Finance, and Others), and by Region (North America, Europe) – Global Share and Forecast to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Metaverse Communication Network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43.6%</a:t>
            </a:r>
            <a:r>
              <a:rPr lang="en-US" b="0" i="0" dirty="0">
                <a:solidFill>
                  <a:srgbClr val="5E5E5E"/>
                </a:solidFill>
                <a:effectLst/>
                <a:latin typeface="Poppins" panose="00000500000000000000" pitchFamily="2" charset="0"/>
              </a:rPr>
              <a:t> from 2023 to 2033. </a:t>
            </a:r>
          </a:p>
          <a:p>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https://www.marketstatsville.com/request-sample/metaverse-communication-network-market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63545A-A3EC-5268-D916-0DEDCC0238F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F10D5F4-A2CF-6BC9-FDBC-F62A08A53A12}"/>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837A603-D0BF-5857-77AA-18283BA6DF06}"/>
              </a:ext>
            </a:extLst>
          </p:cNvPr>
          <p:cNvSpPr txBox="1"/>
          <p:nvPr/>
        </p:nvSpPr>
        <p:spPr>
          <a:xfrm>
            <a:off x="393895" y="658565"/>
            <a:ext cx="11408899"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https://www.marketstatsville.com/buy-now/metaverse-communication-network-market?opt=3338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Metaverse Communication Network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Weak Interaction Network Transmission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Strong interaction Network Transmission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Game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Education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Medical Treatment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Smart City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Finance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endParaRPr lang="en-IN" dirty="0"/>
          </a:p>
        </p:txBody>
      </p:sp>
    </p:spTree>
    <p:extLst>
      <p:ext uri="{BB962C8B-B14F-4D97-AF65-F5344CB8AC3E}">
        <p14:creationId xmlns:p14="http://schemas.microsoft.com/office/powerpoint/2010/main" val="2060942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21F68F-6470-6BCE-83C5-3B69B944664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30074B5-DE41-4EC6-CEEE-36BF63CE852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DA36FCE5-B49C-3825-BC7A-50A0F297A908}"/>
              </a:ext>
            </a:extLst>
          </p:cNvPr>
          <p:cNvSpPr txBox="1"/>
          <p:nvPr/>
        </p:nvSpPr>
        <p:spPr>
          <a:xfrm>
            <a:off x="384517" y="648852"/>
            <a:ext cx="11422966" cy="5355312"/>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Metaverse Communication Network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2"/>
              </a:rPr>
              <a:t>Verizon</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3"/>
              </a:rPr>
              <a:t>AT&amp;T</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4"/>
              </a:rPr>
              <a:t>KDDI</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SK Telecom</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China Mobile Communications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Orange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China Telecommunications Corporation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BT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Telefonica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e&amp;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China Unicom</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NTT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Vodafone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Singtel</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endParaRPr lang="en-IN" dirty="0"/>
          </a:p>
        </p:txBody>
      </p:sp>
    </p:spTree>
    <p:extLst>
      <p:ext uri="{BB962C8B-B14F-4D97-AF65-F5344CB8AC3E}">
        <p14:creationId xmlns:p14="http://schemas.microsoft.com/office/powerpoint/2010/main" val="3184011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5507</TotalTime>
  <Words>1290</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495</cp:revision>
  <dcterms:created xsi:type="dcterms:W3CDTF">2017-04-19T06:29:38Z</dcterms:created>
  <dcterms:modified xsi:type="dcterms:W3CDTF">2023-09-28T10:36:16Z</dcterms:modified>
</cp:coreProperties>
</file>