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11-10-2023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milbexime-anthelmintic-market?utm_source=Manjeet+Free+11+oct&amp;utm_medium=Manjeet" TargetMode="External"/><Relationship Id="rId2" Type="http://schemas.openxmlformats.org/officeDocument/2006/relationships/hyperlink" Target="https://www.marketstatsville.com/milbexime-anthelmintic-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milbexime-anthelmintic-market" TargetMode="External"/><Relationship Id="rId2" Type="http://schemas.openxmlformats.org/officeDocument/2006/relationships/hyperlink" Target="https://www.marketstatsville.com/buy-now/milbexime-anthelmintic-market?opt=3338&amp;utm_source=Manjeet+Free+11+oct&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in.virbac.com/products/sheep-and-goat/anthelmintics" TargetMode="External"/><Relationship Id="rId2" Type="http://schemas.openxmlformats.org/officeDocument/2006/relationships/hyperlink" Target="https://www.elanco.com/en-europe/insights/could-veterinary-drug-candidates-work-against-human-parasitic-infections" TargetMode="External"/><Relationship Id="rId1" Type="http://schemas.openxmlformats.org/officeDocument/2006/relationships/slideLayout" Target="../slideLayouts/slideLayout7.xml"/><Relationship Id="rId4" Type="http://schemas.openxmlformats.org/officeDocument/2006/relationships/hyperlink" Target="https://www.marketstatsville.com/milbexime-anthelmintic-market"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t>
            </a:r>
            <a:r>
              <a:rPr lang="en-US" sz="4800" b="1" dirty="0" err="1">
                <a:solidFill>
                  <a:srgbClr val="92D050"/>
                </a:solidFill>
                <a:latin typeface="IBMPlexSans"/>
              </a:rPr>
              <a:t>Milbexime</a:t>
            </a:r>
            <a:r>
              <a:rPr lang="en-US" sz="4800" b="1" dirty="0">
                <a:solidFill>
                  <a:srgbClr val="92D050"/>
                </a:solidFill>
                <a:latin typeface="IBMPlexSans"/>
              </a:rPr>
              <a:t> Anthelmintic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i="0" dirty="0" err="1">
                <a:solidFill>
                  <a:srgbClr val="1A1A1B"/>
                </a:solidFill>
                <a:effectLst/>
                <a:latin typeface="IBMPlexSans"/>
              </a:rPr>
              <a:t>Milbexime</a:t>
            </a:r>
            <a:r>
              <a:rPr lang="en-US" sz="1600" b="1" i="0" dirty="0">
                <a:solidFill>
                  <a:srgbClr val="1A1A1B"/>
                </a:solidFill>
                <a:effectLst/>
                <a:latin typeface="IBMPlexSans"/>
              </a:rPr>
              <a:t> Anthelmintic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err="1">
                <a:solidFill>
                  <a:schemeClr val="tx2"/>
                </a:solidFill>
                <a:effectLst/>
              </a:rPr>
              <a:t>Milbexime</a:t>
            </a:r>
            <a:r>
              <a:rPr lang="en-US" sz="2400" i="0" dirty="0">
                <a:solidFill>
                  <a:schemeClr val="tx2"/>
                </a:solidFill>
                <a:effectLst/>
              </a:rPr>
              <a:t> Anthelmintic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err="1">
                <a:solidFill>
                  <a:srgbClr val="222222"/>
                </a:solidFill>
                <a:effectLst/>
                <a:latin typeface="Verdana" panose="020B0604030504040204" pitchFamily="34" charset="0"/>
              </a:rPr>
              <a:t>Milbexime</a:t>
            </a:r>
            <a:r>
              <a:rPr lang="en-US" b="0" i="0" dirty="0">
                <a:solidFill>
                  <a:srgbClr val="222222"/>
                </a:solidFill>
                <a:effectLst/>
                <a:latin typeface="Verdana" panose="020B0604030504040204" pitchFamily="34" charset="0"/>
              </a:rPr>
              <a:t> Anthelmintic Market by Type (Single Ingredient, and Compound Ingredients), by Application (Cat, Dog and Others), and by Region (North America, South America, Europe, Asia Pacific, and Middle East &amp; Africa (MEA))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a:t>
            </a:r>
            <a:r>
              <a:rPr lang="en-US" b="0" i="0" u="none" strike="noStrike" dirty="0" err="1">
                <a:solidFill>
                  <a:srgbClr val="EF4D1C"/>
                </a:solidFill>
                <a:effectLst/>
                <a:latin typeface="Verdana" panose="020B0604030504040204" pitchFamily="34" charset="0"/>
                <a:hlinkClick r:id="rId2"/>
              </a:rPr>
              <a:t>Milbexime</a:t>
            </a:r>
            <a:r>
              <a:rPr lang="en-US" b="0" i="0" u="none" strike="noStrike" dirty="0">
                <a:solidFill>
                  <a:srgbClr val="EF4D1C"/>
                </a:solidFill>
                <a:effectLst/>
                <a:latin typeface="Verdana" panose="020B0604030504040204" pitchFamily="34" charset="0"/>
                <a:hlinkClick r:id="rId2"/>
              </a:rPr>
              <a:t> Anthelmintic Market</a:t>
            </a:r>
            <a:r>
              <a:rPr lang="en-US" b="0" i="0" dirty="0">
                <a:solidFill>
                  <a:srgbClr val="5E5E5E"/>
                </a:solidFill>
                <a:effectLst/>
                <a:latin typeface="Poppins" panose="00000500000000000000" pitchFamily="2" charset="0"/>
              </a:rPr>
              <a:t> size is expected to grow at a </a:t>
            </a:r>
            <a:r>
              <a:rPr lang="en-US" b="1" i="0" dirty="0">
                <a:solidFill>
                  <a:srgbClr val="5E5E5E"/>
                </a:solidFill>
                <a:effectLst/>
                <a:latin typeface="Verdana" panose="020B0604030504040204" pitchFamily="34" charset="0"/>
              </a:rPr>
              <a:t>CAGR of 5.7%</a:t>
            </a:r>
            <a:r>
              <a:rPr lang="en-US" b="0" i="0" dirty="0">
                <a:solidFill>
                  <a:srgbClr val="5E5E5E"/>
                </a:solidFill>
                <a:effectLst/>
                <a:latin typeface="Poppins" panose="00000500000000000000" pitchFamily="2" charset="0"/>
              </a:rPr>
              <a:t> from 2023 to 2033. </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https://www.marketstatsville.com/request-sample/milbexime-anthelmintic-market?utm_source=Manjeet+Free+11+oct&amp;utm_medium=Manjeet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B6F93E-8605-2435-F610-27FB2102760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4D9B303-03E8-A455-E358-24CB204983B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0DC3617C-2B80-E10C-EE16-6E3AF107BBFD}"/>
              </a:ext>
            </a:extLst>
          </p:cNvPr>
          <p:cNvSpPr txBox="1"/>
          <p:nvPr/>
        </p:nvSpPr>
        <p:spPr>
          <a:xfrm>
            <a:off x="370449" y="637965"/>
            <a:ext cx="11451102"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https://www.marketstatsville.com/buy-now/milbexime-anthelmintic-market?opt=3338&amp;utm_source=Manjeet+Free+11+oct&amp;utm_medium=Manjeet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a:t>
            </a:r>
            <a:r>
              <a:rPr lang="en-US" b="0" i="0" u="none" strike="noStrike" dirty="0" err="1">
                <a:solidFill>
                  <a:srgbClr val="1C1C1C"/>
                </a:solidFill>
                <a:effectLst/>
                <a:latin typeface="Verdana" panose="020B0604030504040204" pitchFamily="34" charset="0"/>
              </a:rPr>
              <a:t>Milbexime</a:t>
            </a:r>
            <a:r>
              <a:rPr lang="en-US" b="0" i="0" u="none" strike="noStrike" dirty="0">
                <a:solidFill>
                  <a:srgbClr val="1C1C1C"/>
                </a:solidFill>
                <a:effectLst/>
                <a:latin typeface="Verdana" panose="020B0604030504040204" pitchFamily="34" charset="0"/>
              </a:rPr>
              <a:t> Anthelmintic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Single Ingredient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Compound Ingredients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Dog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3"/>
              </a:rPr>
              <a:t>https://www.marketstatsville.com/table-of-content/milbexime-anthelmintic-market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3831143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B9C5AF-4F5D-8500-4B2A-1AF59E4445B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BFC21F0-DEFF-B6FB-9E1A-515C432F2EC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26368389-3B81-5892-8E3E-586CDAB4E5C2}"/>
              </a:ext>
            </a:extLst>
          </p:cNvPr>
          <p:cNvSpPr txBox="1"/>
          <p:nvPr/>
        </p:nvSpPr>
        <p:spPr>
          <a:xfrm>
            <a:off x="337625" y="520065"/>
            <a:ext cx="11465169"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a:t>
            </a:r>
            <a:r>
              <a:rPr lang="en-US" b="1" i="0" dirty="0" err="1">
                <a:solidFill>
                  <a:srgbClr val="1C1C1C"/>
                </a:solidFill>
                <a:effectLst/>
                <a:latin typeface="Verdana" panose="020B0604030504040204" pitchFamily="34" charset="0"/>
              </a:rPr>
              <a:t>Milbexime</a:t>
            </a:r>
            <a:r>
              <a:rPr lang="en-US" b="1" i="0" dirty="0">
                <a:solidFill>
                  <a:srgbClr val="1C1C1C"/>
                </a:solidFill>
                <a:effectLst/>
                <a:latin typeface="Verdana" panose="020B0604030504040204" pitchFamily="34" charset="0"/>
              </a:rPr>
              <a:t> Anthelmintic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2"/>
              </a:rPr>
              <a:t>Elanco Animal Health</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Boehringer Ingelheim Animal Health</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Merck Animal Health</a:t>
            </a: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3"/>
              </a:rPr>
              <a:t>VIRBAC SA</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Krka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Zhejiang </a:t>
            </a:r>
            <a:r>
              <a:rPr lang="en-US" b="0" i="0" dirty="0" err="1">
                <a:solidFill>
                  <a:srgbClr val="5E5E5E"/>
                </a:solidFill>
                <a:effectLst/>
                <a:latin typeface="Verdana" panose="020B0604030504040204" pitchFamily="34" charset="0"/>
              </a:rPr>
              <a:t>Hisun</a:t>
            </a:r>
            <a:r>
              <a:rPr lang="en-US" b="0" i="0" dirty="0">
                <a:solidFill>
                  <a:srgbClr val="5E5E5E"/>
                </a:solidFill>
                <a:effectLst/>
                <a:latin typeface="Verdana" panose="020B0604030504040204" pitchFamily="34" charset="0"/>
              </a:rPr>
              <a:t> Pharmaceutical Co.,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7</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8 </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9 </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Company 10</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4"/>
              </a:rPr>
              <a:t>https://www.marketstatsville.com/milbexime-anthelmintic-market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57525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5572</TotalTime>
  <Words>1353</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516</cp:revision>
  <dcterms:created xsi:type="dcterms:W3CDTF">2017-04-19T06:29:38Z</dcterms:created>
  <dcterms:modified xsi:type="dcterms:W3CDTF">2023-10-11T14:38:35Z</dcterms:modified>
</cp:coreProperties>
</file>