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15-11-2023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11/15/2023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circulating-aquaculture-system-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buy-now/recirculating-aquaculture-system-market?opt=3338&amp;utm_source=Manjeet+Free+15+Nov&amp;utm_medium=Manjeet" TargetMode="External"/><Relationship Id="rId2" Type="http://schemas.openxmlformats.org/officeDocument/2006/relationships/hyperlink" Target="https://www.marketstatsville.com/request-sample/recirculating-aquaculture-system-market?utm_source=Manjeet+Free+15+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kretting.com/en-in/feed-and-services-for-aquaculture/ras" TargetMode="External"/><Relationship Id="rId2" Type="http://schemas.openxmlformats.org/officeDocument/2006/relationships/hyperlink" Target="https://www.marketstatsville.com/table-of-content/recirculating-aquaculture-system-market" TargetMode="External"/><Relationship Id="rId1" Type="http://schemas.openxmlformats.org/officeDocument/2006/relationships/slideLayout" Target="../slideLayouts/slideLayout7.xml"/><Relationship Id="rId5" Type="http://schemas.openxmlformats.org/officeDocument/2006/relationships/hyperlink" Target="https://www.radaqua.com/RASSYSTEMS/RASSystems-383/#:~:text=RAS%20operate%20by%20filtering%20water,the%20current%20time%20in%20Australia.&amp;text=Broad%20Range%20of%20species%20that,Barramundi" TargetMode="External"/><Relationship Id="rId4" Type="http://schemas.openxmlformats.org/officeDocument/2006/relationships/hyperlink" Target="https://www.xylem.com/en-in/solutions/aquaculture/land-based-recirculating-systems-ra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recirculating-aquaculture-system-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Recirculating Aquaculture System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Recirculating Aquaculture System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Recirculating Aquaculture System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247317"/>
          </a:xfrm>
          <a:prstGeom prst="rect">
            <a:avLst/>
          </a:prstGeom>
          <a:noFill/>
        </p:spPr>
        <p:txBody>
          <a:bodyPr wrap="square">
            <a:spAutoFit/>
          </a:bodyPr>
          <a:lstStyle/>
          <a:p>
            <a:pPr algn="l"/>
            <a:r>
              <a:rPr lang="en-US" dirty="0">
                <a:solidFill>
                  <a:srgbClr val="000000"/>
                </a:solidFill>
                <a:latin typeface="Verdana" panose="020B0604030504040204" pitchFamily="34" charset="0"/>
              </a:rPr>
              <a:t>Recirculating Aquaculture System Market by Type (Closed Type, and Semi-closed Type), by Application (Indoor System, and Outdoor System), and by Region (North America, South America, Europe, Asia Pacific, and Middle East &amp; Africa (MEA))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Recirculating Aquaculture System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USD 2,453.9 million in 2023 to USD 5,347.2 million by 2033, at a </a:t>
            </a:r>
            <a:r>
              <a:rPr lang="en-US" b="1" i="0" dirty="0">
                <a:solidFill>
                  <a:srgbClr val="5E5E5E"/>
                </a:solidFill>
                <a:effectLst/>
                <a:latin typeface="Verdana" panose="020B0604030504040204" pitchFamily="34" charset="0"/>
              </a:rPr>
              <a:t>CAGR of 10.1% </a:t>
            </a:r>
            <a:r>
              <a:rPr lang="en-US" b="0" i="0" dirty="0">
                <a:solidFill>
                  <a:srgbClr val="5E5E5E"/>
                </a:solidFill>
                <a:effectLst/>
                <a:latin typeface="Verdana" panose="020B0604030504040204" pitchFamily="34" charset="0"/>
              </a:rPr>
              <a:t>from 2024 to 2033.</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 newly published report by Market Statsville Group (MSG), titled Global Recirculating Aquaculture System Market provides an exhaustive analysis of significant industry insights and historical and projected global market figures. MSG expects the global Recirculating Aquaculture System market will showcase an impressive CAGR from 2024 to 2033. The comprehensive Recirculating Aquaculture System market research study highlights market dynamics, value chain analysis, regulatory framework, growing investment hotspots, competitive landscape, geographical landscape, and extensive market segments</a:t>
            </a: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B72B37-6137-598B-AA80-BA1A9E91922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C4264E4-B253-8EB4-68CE-13504AFD974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E9F5500C-32D4-5B40-6AEE-616284BB2BA5}"/>
              </a:ext>
            </a:extLst>
          </p:cNvPr>
          <p:cNvSpPr txBox="1"/>
          <p:nvPr/>
        </p:nvSpPr>
        <p:spPr>
          <a:xfrm>
            <a:off x="323557" y="797064"/>
            <a:ext cx="11549575"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2"/>
              </a:rPr>
              <a:t>https://www.marketstatsville.com/request-sample/recirculating-aquaculture-system-market?utm_source=Manjeet+Free+15+Nov&amp;utm_medium=Manjeet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This report contains the historic, present, and forecast analysis of the Recirculating Aquaculture System market at segmental, regional, and country-level, including the following market information:</a:t>
            </a:r>
          </a:p>
          <a:p>
            <a:pPr algn="l" fontAlgn="base"/>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Recirculating Aquaculture System Market Revenue, 2018-2023, 2024-2033, (US$ Millions)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Recirculating Aquaculture System Market Sales Volume, 2018-2023, 2024-2033, (Units)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Share of the top five Recirculating Aquaculture System companies in 2023 (%)</a:t>
            </a:r>
          </a:p>
          <a:p>
            <a:pPr algn="l" fontAlgn="base"/>
            <a:br>
              <a:rPr lang="en-US" dirty="0"/>
            </a:br>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3"/>
              </a:rPr>
              <a:t>https://www.marketstatsville.com/buy-now/recirculating-aquaculture-system-market?opt=3338&amp;utm_source=Manjeet+Free+15+Nov&amp;utm_medium=Manjeet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Recirculating Aquaculture System Market Segments Covered in this report are:</a:t>
            </a: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Closed Type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Semi-closed Type</a:t>
            </a:r>
          </a:p>
        </p:txBody>
      </p:sp>
    </p:spTree>
    <p:extLst>
      <p:ext uri="{BB962C8B-B14F-4D97-AF65-F5344CB8AC3E}">
        <p14:creationId xmlns:p14="http://schemas.microsoft.com/office/powerpoint/2010/main" val="338584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F5F786-E6D0-12CF-924D-2039345A5BF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A21BEA0-7A52-ECAB-2650-6E98A98B2B1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107551C3-2977-2ED0-82F2-87B931CCE07D}"/>
              </a:ext>
            </a:extLst>
          </p:cNvPr>
          <p:cNvSpPr txBox="1"/>
          <p:nvPr/>
        </p:nvSpPr>
        <p:spPr>
          <a:xfrm>
            <a:off x="323557" y="1628061"/>
            <a:ext cx="11563643" cy="4524315"/>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Indoor System</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Outdoor System</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Recirculating Aquaculture System Market Regional Analysis in the report covers:</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https://www.marketstatsville.com/table-of-content/recirculating-aquaculture-system-market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The key companies covered in the market report are:</a:t>
            </a:r>
          </a:p>
          <a:p>
            <a:pPr fontAlgn="base"/>
            <a:endParaRPr lang="en-US" b="1" dirty="0">
              <a:solidFill>
                <a:srgbClr val="1C1C1C"/>
              </a:solidFill>
              <a:effectLst/>
              <a:latin typeface="Verdana" panose="020B0604030504040204" pitchFamily="34" charset="0"/>
            </a:endParaRPr>
          </a:p>
          <a:p>
            <a:pPr fontAlgn="base">
              <a:buFont typeface="Arial" panose="020B0604020202020204" pitchFamily="34" charset="0"/>
              <a:buChar char="•"/>
            </a:pPr>
            <a:r>
              <a:rPr lang="en-US" b="0" i="0" u="none" strike="noStrike" dirty="0" err="1">
                <a:solidFill>
                  <a:srgbClr val="003D78"/>
                </a:solidFill>
                <a:effectLst/>
                <a:latin typeface="Verdana" panose="020B0604030504040204" pitchFamily="34" charset="0"/>
                <a:hlinkClick r:id="rId3"/>
              </a:rPr>
              <a:t>Skretting</a:t>
            </a:r>
            <a:r>
              <a:rPr lang="en-US" b="0" i="0" dirty="0">
                <a:solidFill>
                  <a:srgbClr val="5E5E5E"/>
                </a:solidFill>
                <a:effectLst/>
                <a:latin typeface="Verdana" panose="020B0604030504040204" pitchFamily="34" charset="0"/>
              </a:rPr>
              <a:t> </a:t>
            </a: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4"/>
              </a:rPr>
              <a:t>Xylem</a:t>
            </a:r>
            <a:r>
              <a:rPr lang="en-US" b="0" i="0" dirty="0">
                <a:solidFill>
                  <a:srgbClr val="5E5E5E"/>
                </a:solidFill>
                <a:effectLst/>
                <a:latin typeface="Verdana" panose="020B0604030504040204" pitchFamily="34" charset="0"/>
              </a:rPr>
              <a:t> </a:t>
            </a: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5"/>
              </a:rPr>
              <a:t>RADAQUA</a:t>
            </a:r>
            <a:r>
              <a:rPr lang="en-US" b="0" i="0" dirty="0">
                <a:solidFill>
                  <a:srgbClr val="5E5E5E"/>
                </a:solidFill>
                <a:effectLst/>
                <a:latin typeface="Verdana" panose="020B0604030504040204" pitchFamily="34" charset="0"/>
              </a:rPr>
              <a:t> </a:t>
            </a:r>
          </a:p>
          <a:p>
            <a:endParaRPr lang="en-IN" dirty="0"/>
          </a:p>
        </p:txBody>
      </p:sp>
    </p:spTree>
    <p:extLst>
      <p:ext uri="{BB962C8B-B14F-4D97-AF65-F5344CB8AC3E}">
        <p14:creationId xmlns:p14="http://schemas.microsoft.com/office/powerpoint/2010/main" val="214414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B5AC16-273B-7323-8370-0BF19A11D79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7AE53E8-8F6A-2B2C-11A3-D46AD2C70741}"/>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978DA27D-1AB0-A25E-98A7-FA94E190D5B1}"/>
              </a:ext>
            </a:extLst>
          </p:cNvPr>
          <p:cNvSpPr txBox="1"/>
          <p:nvPr/>
        </p:nvSpPr>
        <p:spPr>
          <a:xfrm>
            <a:off x="250874" y="303692"/>
            <a:ext cx="11690252" cy="5909310"/>
          </a:xfrm>
          <a:prstGeom prst="rect">
            <a:avLst/>
          </a:prstGeom>
          <a:noFill/>
        </p:spPr>
        <p:txBody>
          <a:bodyPr wrap="square">
            <a:spAutoFit/>
          </a:bodyPr>
          <a:lstStyle/>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PR Aqua</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AquaMaof</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Billund Aquaculture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AKVA Group</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Hesy</a:t>
            </a:r>
            <a:r>
              <a:rPr lang="en-IN" b="0" i="0" dirty="0">
                <a:solidFill>
                  <a:srgbClr val="5E5E5E"/>
                </a:solidFill>
                <a:effectLst/>
                <a:latin typeface="Verdana" panose="020B0604030504040204" pitchFamily="34" charset="0"/>
              </a:rPr>
              <a:t> Aquaculture</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Aquacare</a:t>
            </a:r>
            <a:r>
              <a:rPr lang="en-IN" b="0" i="0" dirty="0">
                <a:solidFill>
                  <a:srgbClr val="5E5E5E"/>
                </a:solidFill>
                <a:effectLst/>
                <a:latin typeface="Verdana" panose="020B0604030504040204" pitchFamily="34" charset="0"/>
              </a:rPr>
              <a:t> Environment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Qingdao </a:t>
            </a:r>
            <a:r>
              <a:rPr lang="en-IN" b="0" i="0" dirty="0" err="1">
                <a:solidFill>
                  <a:srgbClr val="5E5E5E"/>
                </a:solidFill>
                <a:effectLst/>
                <a:latin typeface="Verdana" panose="020B0604030504040204" pitchFamily="34" charset="0"/>
              </a:rPr>
              <a:t>Haixing</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Clewer Aquaculture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Sterner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Veolia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FRD Japan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MAT-KULING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Fox Aquaculture</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Pentair</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Innovasea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Nocera</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BioFishency</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SENECT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Alpha Aqua</a:t>
            </a: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2"/>
              </a:rPr>
              <a:t>https://www.marketstatsville.com/recirculating-aquaculture-system-market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558037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5793</TotalTime>
  <Words>1420</Words>
  <Application>Microsoft Office PowerPoint</Application>
  <PresentationFormat>Widescreen</PresentationFormat>
  <Paragraphs>88</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578</cp:revision>
  <dcterms:created xsi:type="dcterms:W3CDTF">2017-04-19T06:29:38Z</dcterms:created>
  <dcterms:modified xsi:type="dcterms:W3CDTF">2023-11-15T13:51:50Z</dcterms:modified>
</cp:coreProperties>
</file>