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06-11-2023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hellfish-farming-market?utm_source=Manjeet+Free+6+Nov&amp;utm_medium=Manjeet" TargetMode="External"/><Relationship Id="rId2" Type="http://schemas.openxmlformats.org/officeDocument/2006/relationships/hyperlink" Target="https://www.marketstatsville.com/shellfish-farm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shellfish-farming-market" TargetMode="External"/><Relationship Id="rId2" Type="http://schemas.openxmlformats.org/officeDocument/2006/relationships/hyperlink" Target="https://www.marketstatsville.com/buy-now/shellfish-farming-market?opt=3338&amp;utm_source=Manjeet+Free+6+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bajashellfish.com/" TargetMode="External"/><Relationship Id="rId2" Type="http://schemas.openxmlformats.org/officeDocument/2006/relationships/hyperlink" Target="https://www.alaskashellfish.net/" TargetMode="External"/><Relationship Id="rId1" Type="http://schemas.openxmlformats.org/officeDocument/2006/relationships/slideLayout" Target="../slideLayouts/slideLayout7.xml"/><Relationship Id="rId5" Type="http://schemas.openxmlformats.org/officeDocument/2006/relationships/hyperlink" Target="https://www.marketstatsville.com/shellfish-farming-market" TargetMode="External"/><Relationship Id="rId4" Type="http://schemas.openxmlformats.org/officeDocument/2006/relationships/hyperlink" Target="https://www.baywatershellfish.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Shellfish Farming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Shellfish Farming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Shellfish Farming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Shellfish Farming Market by Type (Freshwater Shellfish Farming, and Marine Shellfish Farming), by Application (Food Service, Wholesaler, Processing Factory, Retail, and Others), and by Region (North America, South America, Europe, Asia Pacific, Middle East &amp; Africa) – Global Share and Forecast to 2033</a:t>
            </a: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Shellfish Farming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5.3% </a:t>
            </a:r>
            <a:r>
              <a:rPr lang="en-US" b="0" i="0" dirty="0">
                <a:solidFill>
                  <a:srgbClr val="5E5E5E"/>
                </a:solidFill>
                <a:effectLst/>
                <a:latin typeface="Verdana" panose="020B0604030504040204" pitchFamily="34" charset="0"/>
              </a:rPr>
              <a:t>from 2023 to 2033.</a:t>
            </a:r>
          </a:p>
          <a:p>
            <a:br>
              <a:rPr lang="en-US" b="0" i="0" dirty="0">
                <a:solidFill>
                  <a:srgbClr val="5E5E5E"/>
                </a:solidFill>
                <a:effectLst/>
                <a:latin typeface="Poppins" panose="00000500000000000000" pitchFamily="2" charset="0"/>
              </a:rPr>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https://www.marketstatsville.com/request-sample/shellfish-farming-market?utm_source=Manjeet+Free+6+Nov&amp;utm_medium=Manjeet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AF29CA-F957-6162-80BC-6B84DB80466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D76AE66-A254-EDCD-71DB-BB8B5864C236}"/>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F483914B-82A9-DE75-83C7-784791CF9652}"/>
              </a:ext>
            </a:extLst>
          </p:cNvPr>
          <p:cNvSpPr txBox="1"/>
          <p:nvPr/>
        </p:nvSpPr>
        <p:spPr>
          <a:xfrm>
            <a:off x="295422" y="797064"/>
            <a:ext cx="8852094"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https://www.marketstatsville.com/buy-now/shellfish-farming-market?opt=3338&amp;utm_source=Manjeet+Free+6+Nov&amp;utm_medium=Manjeet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Shellfish Farming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Freshwater Shellfish Farming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Marine Shellfish Farming</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 Service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Wholesaler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Processing Factory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https://www.marketstatsville.com/table-of-content/shellfish-farming-market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76078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DE01C9-EC3F-99E9-4676-E60DCA72D5F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9BEF723-1DEB-69E7-9BFD-15F4F4C21936}"/>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4F36AEC9-8B53-2288-B3DE-A288412E6512}"/>
              </a:ext>
            </a:extLst>
          </p:cNvPr>
          <p:cNvSpPr txBox="1"/>
          <p:nvPr/>
        </p:nvSpPr>
        <p:spPr>
          <a:xfrm>
            <a:off x="253218" y="935564"/>
            <a:ext cx="11633982" cy="5355312"/>
          </a:xfrm>
          <a:prstGeom prst="rect">
            <a:avLst/>
          </a:prstGeom>
          <a:noFill/>
        </p:spPr>
        <p:txBody>
          <a:bodyPr wrap="square">
            <a:spAutoFit/>
          </a:bodyPr>
          <a:lstStyle/>
          <a:p>
            <a:pPr algn="l" fontAlgn="base"/>
            <a:r>
              <a:rPr lang="en-IN" b="1" dirty="0">
                <a:solidFill>
                  <a:srgbClr val="1C1C1C"/>
                </a:solidFill>
                <a:effectLst/>
                <a:latin typeface="Verdana" panose="020B0604030504040204" pitchFamily="34" charset="0"/>
              </a:rPr>
              <a:t>Major key players in the global Shellfish Farming market are:</a:t>
            </a:r>
          </a:p>
          <a:p>
            <a:pPr algn="l" fontAlgn="base"/>
            <a:endParaRPr lang="en-IN" b="1"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2"/>
              </a:rPr>
              <a:t>Alaska Shellfish Farms</a:t>
            </a:r>
            <a:r>
              <a:rPr lang="en-IN"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Baja Shellfish Farms</a:t>
            </a:r>
            <a:r>
              <a:rPr lang="en-IN"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4"/>
              </a:rPr>
              <a:t>Baywater</a:t>
            </a:r>
            <a:r>
              <a:rPr lang="en-IN" b="0" i="0" u="none" strike="noStrike" dirty="0">
                <a:solidFill>
                  <a:srgbClr val="003D78"/>
                </a:solidFill>
                <a:effectLst/>
                <a:latin typeface="Verdana" panose="020B0604030504040204" pitchFamily="34" charset="0"/>
                <a:hlinkClick r:id="rId4"/>
              </a:rPr>
              <a:t> Shellfish</a:t>
            </a:r>
            <a:r>
              <a:rPr lang="en-IN"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Buck Bay Shellfish Farm</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Chatham Shellfish Company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Cuttyhunk</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Fishers Island Oyster Farm</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Hoopers Island Oysters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Niantic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Orca Bay Foods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Penn Cove Shellfish</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Taylor Shellfish</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Westcott Bay Shellfish Company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France </a:t>
            </a:r>
            <a:r>
              <a:rPr lang="en-IN" b="0" i="0" dirty="0" err="1">
                <a:solidFill>
                  <a:srgbClr val="5E5E5E"/>
                </a:solidFill>
                <a:effectLst/>
                <a:latin typeface="Verdana" panose="020B0604030504040204" pitchFamily="34" charset="0"/>
              </a:rPr>
              <a:t>Naissain</a:t>
            </a:r>
            <a:r>
              <a:rPr lang="en-IN" b="0" i="0" dirty="0">
                <a:solidFill>
                  <a:srgbClr val="5E5E5E"/>
                </a:solidFill>
                <a:effectLst/>
                <a:latin typeface="Verdana" panose="020B0604030504040204" pitchFamily="34" charset="0"/>
              </a:rPr>
              <a:t> Group</a:t>
            </a:r>
          </a:p>
          <a:p>
            <a:pPr algn="l" fontAlgn="base"/>
            <a:br>
              <a:rPr lang="en-IN" b="0" dirty="0">
                <a:effectLst/>
                <a:latin typeface="Verdana" panose="020B0604030504040204" pitchFamily="34" charset="0"/>
              </a:rPr>
            </a:br>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5"/>
              </a:rPr>
              <a:t>https://www.marketstatsville.com/shellfish-farming-market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3234075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5748</TotalTime>
  <Words>1329</Words>
  <Application>Microsoft Office PowerPoint</Application>
  <PresentationFormat>Widescreen</PresentationFormat>
  <Paragraphs>74</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564</cp:revision>
  <dcterms:created xsi:type="dcterms:W3CDTF">2017-04-19T06:29:38Z</dcterms:created>
  <dcterms:modified xsi:type="dcterms:W3CDTF">2023-11-06T12:41:47Z</dcterms:modified>
</cp:coreProperties>
</file>