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5" r:id="rId8"/>
    <p:sldId id="316"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27-09-2023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9/27/2023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9/27/2023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9/27/2023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9/27/2023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2" Type="http://schemas.openxmlformats.org/officeDocument/2006/relationships/hyperlink" Target="https://www.marketstatsville.com/request-sample/smart-display-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smart-display-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google.com/aclk?sa=l&amp;ai=DChcSEwj4ycGyoM__AhWUHysKHXFWA_QYABAAGgJzZg&amp;sig=AOD64_0WJgRAR-FjWtwNJ2ADT2uiBUMVWg&amp;q&amp;adurl&amp;ved=2ahUKEwiezbmyoM__AhUawjgGHRGbCTIQ0Qx6BAgHEAE" TargetMode="External"/><Relationship Id="rId2" Type="http://schemas.openxmlformats.org/officeDocument/2006/relationships/hyperlink" Target="https://www.marketstatsville.com/table-of-content/smart-display-market" TargetMode="External"/><Relationship Id="rId1" Type="http://schemas.openxmlformats.org/officeDocument/2006/relationships/slideLayout" Target="../slideLayouts/slideLayout7.xml"/><Relationship Id="rId6" Type="http://schemas.openxmlformats.org/officeDocument/2006/relationships/hyperlink" Target="https://www.marketstatsville.com/smart-display-market" TargetMode="External"/><Relationship Id="rId5" Type="http://schemas.openxmlformats.org/officeDocument/2006/relationships/hyperlink" Target="https://www.panasonic.com/global/about.html" TargetMode="External"/><Relationship Id="rId4" Type="http://schemas.openxmlformats.org/officeDocument/2006/relationships/hyperlink" Target="https://abc.xyz/"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107995" y="4584027"/>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Smart Display Market </a:t>
            </a:r>
            <a:r>
              <a:rPr lang="en-US" sz="4760" b="1" dirty="0">
                <a:solidFill>
                  <a:srgbClr val="92D050"/>
                </a:solidFill>
                <a:latin typeface="Calibri (Body)"/>
                <a:ea typeface="Roboto Condensed Light" panose="020B0604020202020204" charset="0"/>
              </a:rPr>
              <a:t>Report Opportunities, and Forecast By 2030</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2022-2030</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Smart Display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Smart Display Market 2022 Industry Size, Regions, Emerging Trends, Growth Insights, Opportunities, and Forecast By 2030</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078313"/>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Smart Display Market by Type (Signage, Smart Mirror, and Home Display), by Display Size (Below 32 Inch, Between 32 and 52 Inch, and Above 52 Inch), by Resolution (UHD, FHD, and HD), by End-Users (Retail, Residential, Healthcare, Automotive), by Region – Global Share and Forecast to 2030</a:t>
            </a:r>
          </a:p>
          <a:p>
            <a:pPr algn="l"/>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Market research reports also aid in assessing the feasibility of new product launches, evaluating market demand, and determining pricing strategies. </a:t>
            </a:r>
          </a:p>
          <a:p>
            <a:pPr algn="l" fontAlgn="base"/>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2"/>
              </a:rPr>
              <a:t>https://www.marketstatsville.com/request-sample/smart-display-market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ABF691-5BBC-2054-FF4D-59B9BD31348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92B5C3C-3746-DDA1-31AA-AFC2FFA1A02D}"/>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D2FFE7B9-07B6-718A-F666-34575F868423}"/>
              </a:ext>
            </a:extLst>
          </p:cNvPr>
          <p:cNvSpPr txBox="1"/>
          <p:nvPr/>
        </p:nvSpPr>
        <p:spPr>
          <a:xfrm>
            <a:off x="307144" y="674810"/>
            <a:ext cx="11577711" cy="5909310"/>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EF4D1C"/>
                </a:solidFill>
                <a:effectLst/>
                <a:latin typeface="Verdana" panose="020B0604030504040204" pitchFamily="34" charset="0"/>
                <a:hlinkClick r:id="rId2"/>
              </a:rPr>
              <a:t>https://www.marketstatsville.com/buy-now/smart-display-market?opt=3338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Smart Display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2017-2030)</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Signage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Smart Mirror</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Home Display</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Display Size Outlook (Sales, USD Million, 2017-2030)</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Below 32 inch</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Between 32 and 52 inch</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Above 52 inch</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Resolution Outlook (Sales,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UHD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FHD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HD</a:t>
            </a:r>
            <a:endParaRPr lang="en-IN" dirty="0"/>
          </a:p>
        </p:txBody>
      </p:sp>
    </p:spTree>
    <p:extLst>
      <p:ext uri="{BB962C8B-B14F-4D97-AF65-F5344CB8AC3E}">
        <p14:creationId xmlns:p14="http://schemas.microsoft.com/office/powerpoint/2010/main" val="2334928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4304BC-7262-0D28-43A6-29DB0FCCDFB6}"/>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442FC1C-2887-E0A9-AD6D-B572EE121996}"/>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5EFFD7C1-516C-5D62-B596-51E3BDAE4591}"/>
              </a:ext>
            </a:extLst>
          </p:cNvPr>
          <p:cNvSpPr txBox="1"/>
          <p:nvPr/>
        </p:nvSpPr>
        <p:spPr>
          <a:xfrm>
            <a:off x="356381" y="564274"/>
            <a:ext cx="11479237" cy="5909310"/>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By End-Users Outlook (Sales, USD Million, 2017-2030)</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Retail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Residential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Healthcare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Automotive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Sport &amp; entertainment</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2"/>
              </a:rPr>
              <a:t>https://www.marketstatsville.com/table-of-content/smart-display-market</a:t>
            </a:r>
            <a:endParaRPr lang="en-US" b="0" i="0" dirty="0">
              <a:solidFill>
                <a:srgbClr val="5E5E5E"/>
              </a:solidFill>
              <a:effectLst/>
              <a:latin typeface="Verdana" panose="020B0604030504040204" pitchFamily="34" charset="0"/>
            </a:endParaRPr>
          </a:p>
          <a:p>
            <a:pPr algn="l" fontAlgn="base"/>
            <a:br>
              <a:rPr lang="en-US" dirty="0"/>
            </a:br>
            <a:r>
              <a:rPr lang="en-US" b="1" i="0" dirty="0">
                <a:solidFill>
                  <a:srgbClr val="1C1C1C"/>
                </a:solidFill>
                <a:effectLst/>
                <a:latin typeface="Verdana" panose="020B0604030504040204" pitchFamily="34" charset="0"/>
              </a:rPr>
              <a:t>Major key players in the global Smart Display market are:</a:t>
            </a:r>
          </a:p>
          <a:p>
            <a:pPr algn="l" fontAlgn="base"/>
            <a:endParaRPr lang="en-US" b="1" i="0" dirty="0">
              <a:solidFill>
                <a:srgbClr val="1C1C1C"/>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The smart display market is fragmented in nature with many players such as </a:t>
            </a:r>
            <a:r>
              <a:rPr lang="en-US" b="0" i="0" u="none" strike="noStrike" dirty="0">
                <a:solidFill>
                  <a:srgbClr val="EF4D1C"/>
                </a:solidFill>
                <a:effectLst/>
                <a:latin typeface="Verdana" panose="020B0604030504040204" pitchFamily="34" charset="0"/>
                <a:hlinkClick r:id="rId3"/>
              </a:rPr>
              <a:t>Samsung</a:t>
            </a:r>
            <a:r>
              <a:rPr lang="en-US" b="0" i="0" dirty="0">
                <a:solidFill>
                  <a:srgbClr val="5E5E5E"/>
                </a:solidFill>
                <a:effectLst/>
                <a:latin typeface="Verdana" panose="020B0604030504040204" pitchFamily="34" charset="0"/>
              </a:rPr>
              <a:t>, </a:t>
            </a:r>
            <a:r>
              <a:rPr lang="en-US" b="0" i="0" u="none" strike="noStrike" dirty="0">
                <a:solidFill>
                  <a:srgbClr val="EF4D1C"/>
                </a:solidFill>
                <a:effectLst/>
                <a:latin typeface="Verdana" panose="020B0604030504040204" pitchFamily="34" charset="0"/>
                <a:hlinkClick r:id="rId4"/>
              </a:rPr>
              <a:t>Alphabet (Google LLC)</a:t>
            </a:r>
            <a:r>
              <a:rPr lang="en-US" b="0" i="0" dirty="0">
                <a:solidFill>
                  <a:srgbClr val="5E5E5E"/>
                </a:solidFill>
                <a:effectLst/>
                <a:latin typeface="Verdana" panose="020B0604030504040204" pitchFamily="34" charset="0"/>
              </a:rPr>
              <a:t>, </a:t>
            </a:r>
            <a:r>
              <a:rPr lang="en-US" b="0" i="0" u="none" strike="noStrike" dirty="0">
                <a:solidFill>
                  <a:srgbClr val="EF4D1C"/>
                </a:solidFill>
                <a:effectLst/>
                <a:latin typeface="Verdana" panose="020B0604030504040204" pitchFamily="34" charset="0"/>
                <a:hlinkClick r:id="rId5"/>
              </a:rPr>
              <a:t>Panasonic Corporation</a:t>
            </a:r>
            <a:r>
              <a:rPr lang="en-US" b="0" i="0" dirty="0">
                <a:solidFill>
                  <a:srgbClr val="5E5E5E"/>
                </a:solidFill>
                <a:effectLst/>
                <a:latin typeface="Verdana" panose="020B0604030504040204" pitchFamily="34" charset="0"/>
              </a:rPr>
              <a:t>, LG Electronics, Japan Display Inc., Alpine Electronics, Sharp Corporation, </a:t>
            </a:r>
            <a:r>
              <a:rPr lang="en-US" b="0" i="0" dirty="0" err="1">
                <a:solidFill>
                  <a:srgbClr val="5E5E5E"/>
                </a:solidFill>
                <a:effectLst/>
                <a:latin typeface="Verdana" panose="020B0604030504040204" pitchFamily="34" charset="0"/>
              </a:rPr>
              <a:t>Leyard</a:t>
            </a:r>
            <a:r>
              <a:rPr lang="en-US" b="0" i="0" dirty="0">
                <a:solidFill>
                  <a:srgbClr val="5E5E5E"/>
                </a:solidFill>
                <a:effectLst/>
                <a:latin typeface="Verdana" panose="020B0604030504040204" pitchFamily="34" charset="0"/>
              </a:rPr>
              <a:t> Optoelectronic, Sony, and Manga International Inc. These players have been adopting various strategies to gain higher share or to retain leading positions in the market.</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EF4D1C"/>
                </a:solidFill>
                <a:effectLst/>
                <a:latin typeface="Verdana" panose="020B0604030504040204" pitchFamily="34" charset="0"/>
                <a:hlinkClick r:id="rId6"/>
              </a:rPr>
              <a:t>https://www.marketstatsville.com/smart-display-market</a:t>
            </a:r>
            <a:endParaRPr lang="en-IN" dirty="0"/>
          </a:p>
        </p:txBody>
      </p:sp>
    </p:spTree>
    <p:extLst>
      <p:ext uri="{BB962C8B-B14F-4D97-AF65-F5344CB8AC3E}">
        <p14:creationId xmlns:p14="http://schemas.microsoft.com/office/powerpoint/2010/main" val="1165145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5500</TotalTime>
  <Words>1377</Words>
  <Application>Microsoft Office PowerPoint</Application>
  <PresentationFormat>Widescreen</PresentationFormat>
  <Paragraphs>75</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493</cp:revision>
  <dcterms:created xsi:type="dcterms:W3CDTF">2017-04-19T06:29:38Z</dcterms:created>
  <dcterms:modified xsi:type="dcterms:W3CDTF">2023-09-27T13:23:28Z</dcterms:modified>
</cp:coreProperties>
</file>