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10-11-2023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11/10/2023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11/10/2023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11/10/2023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11/10/2023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11/10/2023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11/10/2023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11/10/2023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smart-skis-market?utm_source=Manjeet+free+10+Nov&amp;utm_medium=Manjeet" TargetMode="External"/><Relationship Id="rId2" Type="http://schemas.openxmlformats.org/officeDocument/2006/relationships/hyperlink" Target="https://www.marketstatsville.com/smart-skis-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table-of-content/smart-skis-market" TargetMode="External"/><Relationship Id="rId2" Type="http://schemas.openxmlformats.org/officeDocument/2006/relationships/hyperlink" Target="https://www.marketstatsville.com/buy-now/smart-skis-market?opt=3338&amp;utm_source=Manjeet+free+10+Nov&amp;utm_medium=Manjeet"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marketstatsville.com/smart-skis-market" TargetMode="External"/><Relationship Id="rId2" Type="http://schemas.openxmlformats.org/officeDocument/2006/relationships/hyperlink" Target="https://www.marketstatsville.com/request-for-customization/smart-skis-market"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3907074"/>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Smart Skis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Smart Skis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Smart Skis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294070"/>
            <a:ext cx="11624044" cy="4801314"/>
          </a:xfrm>
          <a:prstGeom prst="rect">
            <a:avLst/>
          </a:prstGeom>
          <a:noFill/>
        </p:spPr>
        <p:txBody>
          <a:bodyPr wrap="square">
            <a:spAutoFit/>
          </a:bodyPr>
          <a:lstStyle/>
          <a:p>
            <a:pPr algn="l"/>
            <a:r>
              <a:rPr lang="en-US" dirty="0">
                <a:solidFill>
                  <a:srgbClr val="000000"/>
                </a:solidFill>
                <a:latin typeface="Verdana" panose="020B0604030504040204" pitchFamily="34" charset="0"/>
              </a:rPr>
              <a:t>Smart Skis Market by Type (Adult Type, and Children Type), by Application (Online, and Offline), and by Region (North America, South America, Europe, Asia Pacific, and Middle East &amp; Africa (MEA)) – Global Share and Forecast to 2033</a:t>
            </a:r>
          </a:p>
          <a:p>
            <a:pPr algn="l"/>
            <a:endParaRPr lang="en-US" dirty="0">
              <a:solidFill>
                <a:srgbClr val="000000"/>
              </a:solidFill>
              <a:latin typeface="Verdana" panose="020B0604030504040204" pitchFamily="34" charset="0"/>
            </a:endParaRPr>
          </a:p>
          <a:p>
            <a:pPr algn="l" fontAlgn="base"/>
            <a:r>
              <a:rPr lang="en-US" b="0" i="0" dirty="0">
                <a:solidFill>
                  <a:srgbClr val="5E5E5E"/>
                </a:solidFill>
                <a:effectLst/>
                <a:latin typeface="Verdana" panose="020B0604030504040204" pitchFamily="34" charset="0"/>
              </a:rPr>
              <a:t>According to the Market Statsville Group (MSG), the </a:t>
            </a:r>
            <a:r>
              <a:rPr lang="en-US" b="0" i="0" u="none" strike="noStrike" dirty="0">
                <a:solidFill>
                  <a:srgbClr val="003D78"/>
                </a:solidFill>
                <a:effectLst/>
                <a:latin typeface="Verdana" panose="020B0604030504040204" pitchFamily="34" charset="0"/>
                <a:hlinkClick r:id="rId2"/>
              </a:rPr>
              <a:t>Global Smart Skis Market</a:t>
            </a:r>
            <a:r>
              <a:rPr lang="en-US" b="1" i="0" dirty="0">
                <a:solidFill>
                  <a:srgbClr val="5E5E5E"/>
                </a:solidFill>
                <a:effectLst/>
                <a:latin typeface="Verdana" panose="020B0604030504040204" pitchFamily="34" charset="0"/>
              </a:rPr>
              <a:t> </a:t>
            </a:r>
            <a:r>
              <a:rPr lang="en-US" b="0" i="0" dirty="0">
                <a:solidFill>
                  <a:srgbClr val="5E5E5E"/>
                </a:solidFill>
                <a:effectLst/>
                <a:latin typeface="Verdana" panose="020B0604030504040204" pitchFamily="34" charset="0"/>
              </a:rPr>
              <a:t>size is expected to grow at a </a:t>
            </a:r>
            <a:r>
              <a:rPr lang="en-US" b="1" i="0" dirty="0">
                <a:solidFill>
                  <a:srgbClr val="5E5E5E"/>
                </a:solidFill>
                <a:effectLst/>
                <a:latin typeface="Verdana" panose="020B0604030504040204" pitchFamily="34" charset="0"/>
              </a:rPr>
              <a:t>CAGR of 11.9% </a:t>
            </a:r>
            <a:r>
              <a:rPr lang="en-US" b="0" i="0" dirty="0">
                <a:solidFill>
                  <a:srgbClr val="5E5E5E"/>
                </a:solidFill>
                <a:effectLst/>
                <a:latin typeface="Verdana" panose="020B0604030504040204" pitchFamily="34" charset="0"/>
              </a:rPr>
              <a:t>from 2023 to 2033.</a:t>
            </a:r>
          </a:p>
          <a:p>
            <a:br>
              <a:rPr lang="en-US" dirty="0"/>
            </a:br>
            <a:r>
              <a:rPr lang="en-US" b="0" i="0" dirty="0">
                <a:solidFill>
                  <a:srgbClr val="000000"/>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a:t>
            </a:r>
          </a:p>
          <a:p>
            <a:endParaRPr lang="en-US" dirty="0">
              <a:solidFill>
                <a:srgbClr val="000000"/>
              </a:solidFill>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003D78"/>
                </a:solidFill>
                <a:effectLst/>
                <a:latin typeface="Verdana" panose="020B0604030504040204" pitchFamily="34" charset="0"/>
                <a:hlinkClick r:id="rId3"/>
              </a:rPr>
              <a:t>https://www.marketstatsville.com/request-sample/smart-skis-market?utm_source=Manjeet+free+10+Nov&amp;utm_medium=Manjeet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DD028D9-4ED9-04B6-99E9-1B41F691B1DE}"/>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9CA93DE3-319B-9419-4263-B7B608537455}"/>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36175102-C8C0-8055-B7E4-4E6C731164E9}"/>
              </a:ext>
            </a:extLst>
          </p:cNvPr>
          <p:cNvSpPr txBox="1"/>
          <p:nvPr/>
        </p:nvSpPr>
        <p:spPr>
          <a:xfrm>
            <a:off x="267285" y="1212563"/>
            <a:ext cx="11648049" cy="3970318"/>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Direct Purchase Report:  </a:t>
            </a:r>
            <a:r>
              <a:rPr lang="en-US" b="1" i="0" u="none" strike="noStrike" dirty="0">
                <a:solidFill>
                  <a:srgbClr val="003D78"/>
                </a:solidFill>
                <a:effectLst/>
                <a:latin typeface="Verdana" panose="020B0604030504040204" pitchFamily="34" charset="0"/>
                <a:hlinkClick r:id="rId2"/>
              </a:rPr>
              <a:t>https://www.marketstatsville.com/buy-now/smart-skis-market?opt=3338&amp;utm_source=Manjeet+free+10+Nov&amp;utm_medium=Manjeet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algn="l" fontAlgn="base"/>
            <a:r>
              <a:rPr lang="en-US" b="0" i="0" u="none" strike="noStrike" dirty="0">
                <a:solidFill>
                  <a:srgbClr val="1C1C1C"/>
                </a:solidFill>
                <a:effectLst/>
                <a:latin typeface="Verdana" panose="020B0604030504040204" pitchFamily="34" charset="0"/>
              </a:rPr>
              <a:t>Scope of the Global Smart Skis Market</a:t>
            </a:r>
          </a:p>
          <a:p>
            <a:pPr algn="l" fontAlgn="base"/>
            <a:endParaRPr lang="en-US" b="1" i="0" dirty="0">
              <a:solidFill>
                <a:srgbClr val="1C1C1C"/>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Type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Adult Type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Children Type</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Application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Online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Offline</a:t>
            </a:r>
          </a:p>
          <a:p>
            <a:pPr algn="l" fontAlgn="base"/>
            <a:br>
              <a:rPr lang="en-US" dirty="0"/>
            </a:br>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003D78"/>
                </a:solidFill>
                <a:effectLst/>
                <a:latin typeface="Verdana" panose="020B0604030504040204" pitchFamily="34" charset="0"/>
                <a:hlinkClick r:id="rId3"/>
              </a:rPr>
              <a:t>https://www.marketstatsville.com/table-of-content/smart-skis-market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308576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4183A1-2528-4A96-896D-4027D1CFA78B}"/>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6F3CE104-FE43-E9AB-14B6-0D68BDD3D27C}"/>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C9011C6F-20E5-6622-01AB-141394169255}"/>
              </a:ext>
            </a:extLst>
          </p:cNvPr>
          <p:cNvSpPr txBox="1"/>
          <p:nvPr/>
        </p:nvSpPr>
        <p:spPr>
          <a:xfrm>
            <a:off x="295421" y="381566"/>
            <a:ext cx="11619913" cy="5078313"/>
          </a:xfrm>
          <a:prstGeom prst="rect">
            <a:avLst/>
          </a:prstGeom>
          <a:noFill/>
        </p:spPr>
        <p:txBody>
          <a:bodyPr wrap="square">
            <a:spAutoFit/>
          </a:bodyPr>
          <a:lstStyle/>
          <a:p>
            <a:pPr algn="l" fontAlgn="base"/>
            <a:r>
              <a:rPr lang="en-US" b="1" i="0" dirty="0">
                <a:solidFill>
                  <a:srgbClr val="1C1C1C"/>
                </a:solidFill>
                <a:effectLst/>
                <a:latin typeface="Verdana" panose="020B0604030504040204" pitchFamily="34" charset="0"/>
              </a:rPr>
              <a:t>Major key players in the global Smart Skis market are:</a:t>
            </a:r>
          </a:p>
          <a:p>
            <a:pPr algn="l" fontAlgn="base"/>
            <a:endParaRPr lang="en-US" b="1" i="0" dirty="0">
              <a:solidFill>
                <a:srgbClr val="1C1C1C"/>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PIQ</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Carv</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Rossignol</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Salomon</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Elan</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K2 Skis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Company 7</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Company 8</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Company 9</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Company 10</a:t>
            </a:r>
          </a:p>
          <a:p>
            <a:pPr algn="l" fontAlgn="base"/>
            <a:br>
              <a:rPr lang="en-US" b="0" i="0" u="none" strike="noStrike" dirty="0">
                <a:solidFill>
                  <a:srgbClr val="003D78"/>
                </a:solidFill>
                <a:effectLst/>
                <a:latin typeface="Verdana" panose="020B0604030504040204" pitchFamily="34" charset="0"/>
                <a:hlinkClick r:id="rId2"/>
              </a:rPr>
            </a:br>
            <a:r>
              <a:rPr lang="en-US" b="0" i="0" dirty="0">
                <a:solidFill>
                  <a:srgbClr val="5E5E5E"/>
                </a:solidFill>
                <a:effectLst/>
                <a:latin typeface="Verdana" panose="020B0604030504040204" pitchFamily="34" charset="0"/>
              </a:rPr>
              <a:t> (Note: we include the maximum-to-maximum top/key companies in the final report with the recent development, partnership, and acquisition of the companies.)</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For Report Description: </a:t>
            </a:r>
            <a:r>
              <a:rPr lang="en-US" b="1" i="0" u="none" strike="noStrike" dirty="0">
                <a:solidFill>
                  <a:srgbClr val="003D78"/>
                </a:solidFill>
                <a:effectLst/>
                <a:latin typeface="Verdana" panose="020B0604030504040204" pitchFamily="34" charset="0"/>
                <a:hlinkClick r:id="rId3"/>
              </a:rPr>
              <a:t>https://www.marketstatsville.com/smart-skis-market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endParaRPr lang="en-IN" dirty="0"/>
          </a:p>
        </p:txBody>
      </p:sp>
    </p:spTree>
    <p:extLst>
      <p:ext uri="{BB962C8B-B14F-4D97-AF65-F5344CB8AC3E}">
        <p14:creationId xmlns:p14="http://schemas.microsoft.com/office/powerpoint/2010/main" val="6681473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5775</TotalTime>
  <Words>1320</Words>
  <Application>Microsoft Office PowerPoint</Application>
  <PresentationFormat>Widescreen</PresentationFormat>
  <Paragraphs>69</Paragraphs>
  <Slides>8</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8</vt:i4>
      </vt:variant>
    </vt:vector>
  </HeadingPairs>
  <TitlesOfParts>
    <vt:vector size="21"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QM24840</cp:lastModifiedBy>
  <cp:revision>573</cp:revision>
  <dcterms:created xsi:type="dcterms:W3CDTF">2017-04-19T06:29:38Z</dcterms:created>
  <dcterms:modified xsi:type="dcterms:W3CDTF">2023-11-10T10:40:11Z</dcterms:modified>
</cp:coreProperties>
</file>