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16-10-2023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oilless-growing-medium-market?utm_source=Manjeet+Pulse+16+oct&amp;utm_medium=Manjeet" TargetMode="External"/><Relationship Id="rId2" Type="http://schemas.openxmlformats.org/officeDocument/2006/relationships/hyperlink" Target="https://www.marketstatsville.com/soilless-growing-medium-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soilless-growing-medium-market" TargetMode="External"/><Relationship Id="rId2" Type="http://schemas.openxmlformats.org/officeDocument/2006/relationships/hyperlink" Target="https://www.marketstatsville.com/buy-now/soilless-growing-medium-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aquaponics.com/product-category/aquaponic-growing-supplies/growing-media/" TargetMode="External"/><Relationship Id="rId2" Type="http://schemas.openxmlformats.org/officeDocument/2006/relationships/hyperlink" Target="https://www.hydrofarm.com/growt" TargetMode="External"/><Relationship Id="rId1" Type="http://schemas.openxmlformats.org/officeDocument/2006/relationships/slideLayout" Target="../slideLayouts/slideLayout7.xml"/><Relationship Id="rId5" Type="http://schemas.openxmlformats.org/officeDocument/2006/relationships/hyperlink" Target="https://www.marketstatsville.com/soilless-growing-medium-market" TargetMode="External"/><Relationship Id="rId4" Type="http://schemas.openxmlformats.org/officeDocument/2006/relationships/hyperlink" Target="https://www.hydrocrunch.com/category_s/1865.ht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Soilless Growing Medium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Soilless Growing Medium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Soilless Growing Medium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Soilless Growing Medium Market by Type (Coir Fiber, Clay Particles, Rock Wool, and Others), by Application (Vegetable, Fruit, Flowers, and Others), and by Region (North America, South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Soilless Growing Medium Market</a:t>
            </a:r>
            <a:r>
              <a:rPr lang="en-US" b="0" i="0" dirty="0">
                <a:solidFill>
                  <a:srgbClr val="000000"/>
                </a:solidFill>
                <a:effectLst/>
                <a:latin typeface="Verdana" panose="020B0604030504040204" pitchFamily="34" charset="0"/>
              </a:rPr>
              <a:t> size is expected to grow at a </a:t>
            </a:r>
            <a:r>
              <a:rPr lang="en-US" b="1" i="0" dirty="0">
                <a:solidFill>
                  <a:srgbClr val="000000"/>
                </a:solidFill>
                <a:effectLst/>
                <a:latin typeface="Verdana" panose="020B0604030504040204" pitchFamily="34" charset="0"/>
              </a:rPr>
              <a:t>CAGR of 11.9%</a:t>
            </a:r>
            <a:r>
              <a:rPr lang="en-US" b="0" i="0" dirty="0">
                <a:solidFill>
                  <a:srgbClr val="000000"/>
                </a:solidFill>
                <a:effectLst/>
                <a:latin typeface="Verdana" panose="020B0604030504040204" pitchFamily="34" charset="0"/>
              </a:rPr>
              <a:t> from 2023 to 2033. </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https://www.marketstatsville.com/request-sample/soilless-growing-medium-market?utm_source=Manjeet+Pulse+16+oct&amp;utm_medium=Manjeet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F325C2-CF90-45A2-7E57-9AB8A6D5F2A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0D81E72-BBAC-9228-8BA9-4A0AFDC683E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C2158772-DBCD-004D-C898-D52F7A8F1970}"/>
              </a:ext>
            </a:extLst>
          </p:cNvPr>
          <p:cNvSpPr txBox="1"/>
          <p:nvPr/>
        </p:nvSpPr>
        <p:spPr>
          <a:xfrm>
            <a:off x="281354" y="658565"/>
            <a:ext cx="11563644" cy="5632311"/>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https://www.marketstatsville.com/buy-now/soilless-growing-medium-market?opt=3338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Soilless Growing Medium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Coir Fiber</a:t>
            </a:r>
          </a:p>
          <a:p>
            <a:pPr algn="l">
              <a:buFont typeface="Arial" panose="020B0604020202020204" pitchFamily="34" charset="0"/>
              <a:buChar char="•"/>
            </a:pPr>
            <a:r>
              <a:rPr lang="en-US" b="0" i="0" dirty="0">
                <a:solidFill>
                  <a:srgbClr val="000000"/>
                </a:solidFill>
                <a:effectLst/>
                <a:latin typeface="Verdana" panose="020B0604030504040204" pitchFamily="34" charset="0"/>
              </a:rPr>
              <a:t>Clay Particles</a:t>
            </a:r>
          </a:p>
          <a:p>
            <a:pPr algn="l">
              <a:buFont typeface="Arial" panose="020B0604020202020204" pitchFamily="34" charset="0"/>
              <a:buChar char="•"/>
            </a:pPr>
            <a:r>
              <a:rPr lang="en-US" b="0" i="0" dirty="0">
                <a:solidFill>
                  <a:srgbClr val="000000"/>
                </a:solidFill>
                <a:effectLst/>
                <a:latin typeface="Verdana" panose="020B0604030504040204" pitchFamily="34" charset="0"/>
              </a:rPr>
              <a:t>Rock Wool</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 </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Vegetable</a:t>
            </a:r>
          </a:p>
          <a:p>
            <a:pPr algn="l">
              <a:buFont typeface="Arial" panose="020B0604020202020204" pitchFamily="34" charset="0"/>
              <a:buChar char="•"/>
            </a:pPr>
            <a:r>
              <a:rPr lang="en-US" b="0" i="0" dirty="0">
                <a:solidFill>
                  <a:srgbClr val="000000"/>
                </a:solidFill>
                <a:effectLst/>
                <a:latin typeface="Verdana" panose="020B0604030504040204" pitchFamily="34" charset="0"/>
              </a:rPr>
              <a:t>Fruit</a:t>
            </a:r>
          </a:p>
          <a:p>
            <a:pPr algn="l">
              <a:buFont typeface="Arial" panose="020B0604020202020204" pitchFamily="34" charset="0"/>
              <a:buChar char="•"/>
            </a:pPr>
            <a:r>
              <a:rPr lang="en-US" b="0" i="0" dirty="0">
                <a:solidFill>
                  <a:srgbClr val="000000"/>
                </a:solidFill>
                <a:effectLst/>
                <a:latin typeface="Verdana" panose="020B0604030504040204" pitchFamily="34" charset="0"/>
              </a:rPr>
              <a:t>Flowers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https://www.marketstatsville.com/table-of-content/soilless-growing-medium-market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1782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411EF8-4947-9722-C269-0AA932170E5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9C78EFB-199F-9502-EBA1-6955AAE74024}"/>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9DC640F8-E66F-31B5-273D-C0C81E3AAF45}"/>
              </a:ext>
            </a:extLst>
          </p:cNvPr>
          <p:cNvSpPr txBox="1"/>
          <p:nvPr/>
        </p:nvSpPr>
        <p:spPr>
          <a:xfrm>
            <a:off x="295421" y="243066"/>
            <a:ext cx="11563643" cy="5632311"/>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Major key players in the global Soilless Growing Medium market are:</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hlinkClick r:id="rId2"/>
              </a:rPr>
              <a:t>Hydrofarm</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Sun Gro Horticulture</a:t>
            </a:r>
          </a:p>
          <a:p>
            <a:pPr algn="l">
              <a:buFont typeface="Arial" panose="020B0604020202020204" pitchFamily="34" charset="0"/>
              <a:buChar char="•"/>
            </a:pPr>
            <a:r>
              <a:rPr lang="en-US" b="0" i="0" dirty="0">
                <a:solidFill>
                  <a:srgbClr val="000000"/>
                </a:solidFill>
                <a:effectLst/>
                <a:latin typeface="Verdana" panose="020B0604030504040204" pitchFamily="34" charset="0"/>
              </a:rPr>
              <a:t>Rapid Roots</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Nelson and </a:t>
            </a:r>
            <a:r>
              <a:rPr lang="en-US" b="0" i="0" dirty="0" err="1">
                <a:solidFill>
                  <a:srgbClr val="000000"/>
                </a:solidFill>
                <a:effectLst/>
                <a:latin typeface="Verdana" panose="020B0604030504040204" pitchFamily="34" charset="0"/>
                <a:hlinkClick r:id="rId3"/>
              </a:rPr>
              <a:t>Pade</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Hydro Crunch</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BeadaMoss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Bio Grow</a:t>
            </a:r>
          </a:p>
          <a:p>
            <a:pPr algn="l">
              <a:buFont typeface="Arial" panose="020B0604020202020204" pitchFamily="34" charset="0"/>
              <a:buChar char="•"/>
            </a:pPr>
            <a:r>
              <a:rPr lang="en-US" b="0" i="0" dirty="0">
                <a:solidFill>
                  <a:srgbClr val="000000"/>
                </a:solidFill>
                <a:effectLst/>
                <a:latin typeface="Verdana" panose="020B0604030504040204" pitchFamily="34" charset="0"/>
              </a:rPr>
              <a:t>Future Harvest</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Plantonix</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PittMoss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SkyTech</a:t>
            </a:r>
            <a:r>
              <a:rPr lang="en-US" b="0" i="0" dirty="0">
                <a:solidFill>
                  <a:srgbClr val="000000"/>
                </a:solidFill>
                <a:effectLst/>
                <a:latin typeface="Verdana" panose="020B0604030504040204" pitchFamily="34" charset="0"/>
              </a:rPr>
              <a:t> Engineering</a:t>
            </a:r>
          </a:p>
          <a:p>
            <a:pPr algn="l">
              <a:buFont typeface="Arial" panose="020B0604020202020204" pitchFamily="34" charset="0"/>
              <a:buChar char="•"/>
            </a:pPr>
            <a:r>
              <a:rPr lang="en-US" b="0" i="0" dirty="0">
                <a:solidFill>
                  <a:srgbClr val="000000"/>
                </a:solidFill>
                <a:effectLst/>
                <a:latin typeface="Verdana" panose="020B0604030504040204" pitchFamily="34" charset="0"/>
              </a:rPr>
              <a:t>DAHAN</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5"/>
              </a:rPr>
              <a:t>https://www.marketstatsville.com/soilless-growing-medium-market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435462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5608</TotalTime>
  <Words>1347</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521</cp:revision>
  <dcterms:created xsi:type="dcterms:W3CDTF">2017-04-19T06:29:38Z</dcterms:created>
  <dcterms:modified xsi:type="dcterms:W3CDTF">2023-10-16T10:30:44Z</dcterms:modified>
</cp:coreProperties>
</file>