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54"/>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12-10-2023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10/12/2023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pace-capsule-market?utm_source=Manjeet+Free+12+oct&amp;utm_medium=Manjeet" TargetMode="External"/><Relationship Id="rId2" Type="http://schemas.openxmlformats.org/officeDocument/2006/relationships/hyperlink" Target="https://www.blogger.com/blog/post/edit/2359421786394368659/8259629675476278363?hl=en"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blogger.com/blog/post/edit/2359421786394368659/8259629675476278363?hl=en"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blogger.com/blog/post/edit/2359421786394368659/8259629675476278363?hl=en"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Space Capsule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Space Capsule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Space Capsule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632311"/>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Space Capsule Market by Type (Crew Size: Below 3 People, Crew Size: 3-5 People, and Crew Size: Above 5 People), by Application (Explore and Research, Travel, and Others), and by Region (North America, South America, Europe, Asia Pacific, and Middle East &amp; Africa (MEA)) – Global Share and Forecast to 2033</a:t>
            </a:r>
          </a:p>
          <a:p>
            <a:pPr algn="l"/>
            <a:endParaRPr lang="en-US" b="0" i="0" dirty="0">
              <a:solidFill>
                <a:srgbClr val="000000"/>
              </a:solidFill>
              <a:effectLst/>
              <a:latin typeface="Verdana" panose="020B0604030504040204" pitchFamily="34" charset="0"/>
            </a:endParaRPr>
          </a:p>
          <a:p>
            <a:r>
              <a:rPr lang="en-US" dirty="0"/>
              <a:t>According to the Market Statsville Group (MSG), the </a:t>
            </a:r>
            <a:r>
              <a:rPr lang="en-US" dirty="0">
                <a:hlinkClick r:id="rId2"/>
              </a:rPr>
              <a:t>Global Space Capsule Market</a:t>
            </a:r>
            <a:r>
              <a:rPr lang="en-US" dirty="0"/>
              <a:t> size is expected to grow at a CAGR of 6.8% from 2023 to 2033. </a:t>
            </a:r>
          </a:p>
          <a:p>
            <a:endParaRPr lang="en-US" dirty="0"/>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https://www.marketstatsville.com/request-sample/space-capsule-market?utm_source=Manjeet+Free+12+oct&amp;utm_medium=Manjeet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61DAF-A640-DAB7-E79C-1CCD611463E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488E052-71EA-37EC-8C67-B4C6420A1F04}"/>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B5BEF9B0-E40E-2E23-94FB-9D0B365243E6}"/>
              </a:ext>
            </a:extLst>
          </p:cNvPr>
          <p:cNvSpPr txBox="1"/>
          <p:nvPr/>
        </p:nvSpPr>
        <p:spPr>
          <a:xfrm>
            <a:off x="328246" y="706125"/>
            <a:ext cx="11535507" cy="5355312"/>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https://www.marketstatsville.com/buy-now/space-capsule-market?opt=3338</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Space Capsule Market</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Type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Crew Size: Below 3 People</a:t>
            </a:r>
          </a:p>
          <a:p>
            <a:pPr algn="l">
              <a:buFont typeface="Arial" panose="020B0604020202020204" pitchFamily="34" charset="0"/>
              <a:buChar char="•"/>
            </a:pPr>
            <a:r>
              <a:rPr lang="en-US" b="0" i="0" dirty="0">
                <a:solidFill>
                  <a:srgbClr val="000000"/>
                </a:solidFill>
                <a:effectLst/>
                <a:latin typeface="Verdana" panose="020B0604030504040204" pitchFamily="34" charset="0"/>
              </a:rPr>
              <a:t>Crew Size: 3-5 People</a:t>
            </a:r>
          </a:p>
          <a:p>
            <a:pPr algn="l">
              <a:buFont typeface="Arial" panose="020B0604020202020204" pitchFamily="34" charset="0"/>
              <a:buChar char="•"/>
            </a:pPr>
            <a:r>
              <a:rPr lang="en-US" b="0" i="0" dirty="0">
                <a:solidFill>
                  <a:srgbClr val="000000"/>
                </a:solidFill>
                <a:effectLst/>
                <a:latin typeface="Verdana" panose="020B0604030504040204" pitchFamily="34" charset="0"/>
              </a:rPr>
              <a:t>Crew Size: Above 5 People </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Application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Explore and Research</a:t>
            </a:r>
          </a:p>
          <a:p>
            <a:pPr algn="l">
              <a:buFont typeface="Arial" panose="020B0604020202020204" pitchFamily="34" charset="0"/>
              <a:buChar char="•"/>
            </a:pPr>
            <a:r>
              <a:rPr lang="en-US" b="0" i="0" dirty="0">
                <a:solidFill>
                  <a:srgbClr val="000000"/>
                </a:solidFill>
                <a:effectLst/>
                <a:latin typeface="Verdana" panose="020B0604030504040204" pitchFamily="34" charset="0"/>
              </a:rPr>
              <a:t>Travel</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https://www.marketstatsville.com/table-of-content/space-capsule-market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br>
              <a:rPr lang="en-US" dirty="0"/>
            </a:br>
            <a:r>
              <a:rPr lang="en-US" b="1" i="0" dirty="0">
                <a:solidFill>
                  <a:srgbClr val="000000"/>
                </a:solidFill>
                <a:effectLst/>
                <a:latin typeface="Verdana" panose="020B0604030504040204" pitchFamily="34" charset="0"/>
              </a:rPr>
              <a:t>Major key players in the global Space Capsule market are:</a:t>
            </a:r>
          </a:p>
        </p:txBody>
      </p:sp>
    </p:spTree>
    <p:extLst>
      <p:ext uri="{BB962C8B-B14F-4D97-AF65-F5344CB8AC3E}">
        <p14:creationId xmlns:p14="http://schemas.microsoft.com/office/powerpoint/2010/main" val="3792083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1BF376-B1C3-927B-CADB-555CDEF5BA01}"/>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5C25C05-9650-F396-3D92-871C0653F163}"/>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6E552987-065D-EB71-6065-66E92AC06F86}"/>
              </a:ext>
            </a:extLst>
          </p:cNvPr>
          <p:cNvSpPr txBox="1"/>
          <p:nvPr/>
        </p:nvSpPr>
        <p:spPr>
          <a:xfrm>
            <a:off x="309489" y="935564"/>
            <a:ext cx="11535508" cy="4801314"/>
          </a:xfrm>
          <a:prstGeom prst="rect">
            <a:avLst/>
          </a:prstGeom>
          <a:noFill/>
        </p:spPr>
        <p:txBody>
          <a:bodyPr wrap="square">
            <a:spAutoFit/>
          </a:bodyPr>
          <a:lstStyle/>
          <a:p>
            <a:pPr algn="l">
              <a:buFont typeface="Arial" panose="020B0604020202020204" pitchFamily="34" charset="0"/>
              <a:buChar char="•"/>
            </a:pPr>
            <a:r>
              <a:rPr lang="en-US" b="0" i="0" dirty="0">
                <a:solidFill>
                  <a:srgbClr val="000000"/>
                </a:solidFill>
                <a:effectLst/>
                <a:latin typeface="Verdana" panose="020B0604030504040204" pitchFamily="34" charset="0"/>
                <a:hlinkClick r:id="rId2"/>
              </a:rPr>
              <a:t>Blue Origin</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2"/>
              </a:rPr>
              <a:t>SpaceX</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2"/>
              </a:rPr>
              <a:t>Boeing</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Space Perspective</a:t>
            </a:r>
          </a:p>
          <a:p>
            <a:pPr algn="l">
              <a:buFont typeface="Arial" panose="020B0604020202020204" pitchFamily="34" charset="0"/>
              <a:buChar char="•"/>
            </a:pPr>
            <a:r>
              <a:rPr lang="en-US" b="0" i="0" dirty="0">
                <a:solidFill>
                  <a:srgbClr val="000000"/>
                </a:solidFill>
                <a:effectLst/>
                <a:latin typeface="Verdana" panose="020B0604030504040204" pitchFamily="34" charset="0"/>
              </a:rPr>
              <a:t>World View</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Roscosmos</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2"/>
              </a:rPr>
              <a:t>Sierra Nevada Corporation</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HELMET</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2"/>
              </a:rPr>
              <a:t>Thales Group</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Lockheed Martin</a:t>
            </a:r>
          </a:p>
          <a:p>
            <a:pPr algn="l">
              <a:buFont typeface="Arial" panose="020B0604020202020204" pitchFamily="34" charset="0"/>
              <a:buChar char="•"/>
            </a:pPr>
            <a:r>
              <a:rPr lang="en-US" b="0" i="0" dirty="0">
                <a:solidFill>
                  <a:srgbClr val="000000"/>
                </a:solidFill>
                <a:effectLst/>
                <a:latin typeface="Verdana" panose="020B0604030504040204" pitchFamily="34" charset="0"/>
              </a:rPr>
              <a:t>Northrop Grumman</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(Note: we include the maximum-to-maximum top/key companies in the final report with the recent development, partnership, and acquisition of the companies.)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2"/>
              </a:rPr>
              <a:t>https://www.marketstatsville.com/space-capsule-market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1403119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5595</TotalTime>
  <Words>1360</Words>
  <Application>Microsoft Office PowerPoint</Application>
  <PresentationFormat>Widescreen</PresentationFormat>
  <Paragraphs>74</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517</cp:revision>
  <dcterms:created xsi:type="dcterms:W3CDTF">2017-04-19T06:29:38Z</dcterms:created>
  <dcterms:modified xsi:type="dcterms:W3CDTF">2023-10-12T12:18:57Z</dcterms:modified>
</cp:coreProperties>
</file>