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1"/>
  </p:notesMasterIdLst>
  <p:handoutMasterIdLst>
    <p:handoutMasterId r:id="rId12"/>
  </p:handoutMasterIdLst>
  <p:sldIdLst>
    <p:sldId id="257" r:id="rId3"/>
    <p:sldId id="312" r:id="rId4"/>
    <p:sldId id="299" r:id="rId5"/>
    <p:sldId id="269" r:id="rId6"/>
    <p:sldId id="307" r:id="rId7"/>
    <p:sldId id="313" r:id="rId8"/>
    <p:sldId id="314" r:id="rId9"/>
    <p:sldId id="29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16-10-2023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10/16/2023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D86CDBC-8E74-4D41-8FD1-7E7D44F4E0DA}" type="slidenum">
              <a:rPr lang="en-US" smtClean="0"/>
              <a:t>1</a:t>
            </a:fld>
            <a:endParaRPr lang="en-US"/>
          </a:p>
        </p:txBody>
      </p:sp>
    </p:spTree>
    <p:extLst>
      <p:ext uri="{BB962C8B-B14F-4D97-AF65-F5344CB8AC3E}">
        <p14:creationId xmlns:p14="http://schemas.microsoft.com/office/powerpoint/2010/main" val="285627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10/16/2023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10/16/2023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10/16/2023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10/16/2023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10/16/2023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10/16/2023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hyperlink" Target="https://www.marketstatsville.com/request-sample/stem-cell-cytokines-market?utm_source=Manjeet+Pulse+16+oct&amp;utm_medium=Manjeet" TargetMode="External"/><Relationship Id="rId2" Type="http://schemas.openxmlformats.org/officeDocument/2006/relationships/hyperlink" Target="https://www.marketstatsville.com/stem-cell-cytokines-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marketstatsville.com/table-of-content/stem-cell-cytokines-market" TargetMode="External"/><Relationship Id="rId2" Type="http://schemas.openxmlformats.org/officeDocument/2006/relationships/hyperlink" Target="https://www.marketstatsville.com/buy-now/stem-cell-cytokines-market?opt=3338&amp;utm_source=Manjeet+Pulse+16+oct&amp;utm_medium=Manjeet"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sartorius.com/en/products/cell-culture-media/cell-culture-reagents-supplements/cytokines-and-growth-factors" TargetMode="External"/><Relationship Id="rId2" Type="http://schemas.openxmlformats.org/officeDocument/2006/relationships/hyperlink" Target="https://www.acrobiosystems.com/A1883-Growth-Factors-for-Stem-Cell-Therapy.html" TargetMode="External"/><Relationship Id="rId1" Type="http://schemas.openxmlformats.org/officeDocument/2006/relationships/slideLayout" Target="../slideLayouts/slideLayout7.xml"/><Relationship Id="rId5" Type="http://schemas.openxmlformats.org/officeDocument/2006/relationships/hyperlink" Target="https://www.marketstatsville.com/stem-cell-cytokines-market" TargetMode="External"/><Relationship Id="rId4" Type="http://schemas.openxmlformats.org/officeDocument/2006/relationships/hyperlink" Target="https://www.sinobiological.com/research/cytokines/stem-cell-therapy-growth-factors#:~:text=Hematopoietic%20stem%20cell%20therapy%20growth,several%20growth%20factors%20and%20other"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96" y="4313515"/>
            <a:ext cx="11899247" cy="1478648"/>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Stem Cell Cytokines Market </a:t>
            </a:r>
            <a:r>
              <a:rPr lang="en-US" sz="4760" b="1" dirty="0">
                <a:solidFill>
                  <a:srgbClr val="92D050"/>
                </a:solidFill>
                <a:latin typeface="Calibri (Body)"/>
                <a:ea typeface="Roboto Condensed Light" panose="020B0604020202020204" charset="0"/>
              </a:rPr>
              <a:t>Report Opportunities, and Forecast By 2033</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2023-2033</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Stem Cell Cytokines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830997"/>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a:solidFill>
                  <a:schemeClr val="tx2"/>
                </a:solidFill>
                <a:effectLst/>
              </a:rPr>
              <a:t>Stem Cell Cytokines Market Industry Size, Emerging Trends, Regions, Growth Insights, Opportunities, and Forecast By 2033</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039615"/>
            <a:ext cx="11624044" cy="5632311"/>
          </a:xfrm>
          <a:prstGeom prst="rect">
            <a:avLst/>
          </a:prstGeom>
          <a:noFill/>
        </p:spPr>
        <p:txBody>
          <a:bodyPr wrap="square">
            <a:spAutoFit/>
          </a:bodyPr>
          <a:lstStyle/>
          <a:p>
            <a:pPr algn="l"/>
            <a:r>
              <a:rPr lang="en-US" b="0" i="0" dirty="0">
                <a:solidFill>
                  <a:srgbClr val="222222"/>
                </a:solidFill>
                <a:effectLst/>
                <a:latin typeface="Verdana" panose="020B0604030504040204" pitchFamily="34" charset="0"/>
              </a:rPr>
              <a:t>Stem Cell Cytokines Market by Type (Growth Factors, Interleukins, Chemokines, and Others), by Application (Cosmetic, Pharmaceutical and Others), and by Region (North America, South America, Europe, Asia Pacific, and Middle East &amp; Africa (MEA)) – Global Share and Forecast to 2033</a:t>
            </a:r>
          </a:p>
          <a:p>
            <a:pPr algn="l"/>
            <a:endParaRPr lang="en-US" b="0" i="0" dirty="0">
              <a:solidFill>
                <a:srgbClr val="000000"/>
              </a:solidFill>
              <a:effectLst/>
              <a:latin typeface="Verdana" panose="020B0604030504040204" pitchFamily="34" charset="0"/>
            </a:endParaRPr>
          </a:p>
          <a:p>
            <a:pPr algn="l" fontAlgn="base"/>
            <a:r>
              <a:rPr lang="en-US" b="0" i="0" dirty="0">
                <a:solidFill>
                  <a:srgbClr val="5E5E5E"/>
                </a:solidFill>
                <a:effectLst/>
                <a:latin typeface="Verdana" panose="020B0604030504040204" pitchFamily="34" charset="0"/>
              </a:rPr>
              <a:t>According to the Market Statsville Group (MSG), the </a:t>
            </a:r>
            <a:r>
              <a:rPr lang="en-US" b="0" i="0" u="none" strike="noStrike" dirty="0">
                <a:solidFill>
                  <a:srgbClr val="EF4D1C"/>
                </a:solidFill>
                <a:effectLst/>
                <a:latin typeface="Verdana" panose="020B0604030504040204" pitchFamily="34" charset="0"/>
                <a:hlinkClick r:id="rId2"/>
              </a:rPr>
              <a:t>Global Stem Cell Cytokines Market</a:t>
            </a:r>
            <a:r>
              <a:rPr lang="en-US" b="0" i="0" dirty="0">
                <a:solidFill>
                  <a:srgbClr val="5E5E5E"/>
                </a:solidFill>
                <a:effectLst/>
                <a:latin typeface="Verdana" panose="020B0604030504040204" pitchFamily="34" charset="0"/>
              </a:rPr>
              <a:t> size is expected to grow at a </a:t>
            </a:r>
            <a:r>
              <a:rPr lang="en-US" b="1" i="0" dirty="0">
                <a:solidFill>
                  <a:srgbClr val="5E5E5E"/>
                </a:solidFill>
                <a:effectLst/>
                <a:latin typeface="Verdana" panose="020B0604030504040204" pitchFamily="34" charset="0"/>
              </a:rPr>
              <a:t>CAGR of 11.4%</a:t>
            </a:r>
            <a:r>
              <a:rPr lang="en-US" b="0" i="0" dirty="0">
                <a:solidFill>
                  <a:srgbClr val="5E5E5E"/>
                </a:solidFill>
                <a:effectLst/>
                <a:latin typeface="Verdana" panose="020B0604030504040204" pitchFamily="34" charset="0"/>
              </a:rPr>
              <a:t> from 2023 to 2033.</a:t>
            </a:r>
            <a:endParaRPr lang="en-US" b="0" i="0" dirty="0">
              <a:solidFill>
                <a:srgbClr val="5E5E5E"/>
              </a:solidFill>
              <a:effectLst/>
              <a:latin typeface="Poppins" panose="00000500000000000000" pitchFamily="2" charset="0"/>
            </a:endParaRPr>
          </a:p>
          <a:p>
            <a:br>
              <a:rPr lang="en-US" dirty="0"/>
            </a:br>
            <a:br>
              <a:rPr lang="en-US" dirty="0"/>
            </a:br>
            <a:r>
              <a:rPr lang="en-US" b="0" i="0" dirty="0">
                <a:solidFill>
                  <a:srgbClr val="5E5E5E"/>
                </a:solidFill>
                <a:effectLst/>
                <a:latin typeface="Verdana" panose="020B0604030504040204" pitchFamily="34" charset="0"/>
              </a:rPr>
              <a:t>This published market research report will provide valuable insights and guidance to businesses across various industries. These reports offer a comprehensive overview of a particular market, including its size, trends, key players, consumer behavior, and competitive landscape. By analyzing and interpreting the data and information gathered through extensive research, market research reports help businesses make informed decisions and develop effective strategies. These reports provide detailed market intelligence, identifying opportunities and potential challenges, enabling companies to identify target audiences, understand their needs and preferences, and tailor their products or services accordingly.</a:t>
            </a:r>
          </a:p>
          <a:p>
            <a:endParaRPr lang="en-US" dirty="0">
              <a:solidFill>
                <a:srgbClr val="5E5E5E"/>
              </a:solidFill>
              <a:latin typeface="Verdana" panose="020B0604030504040204" pitchFamily="34" charset="0"/>
            </a:endParaRPr>
          </a:p>
          <a:p>
            <a:pPr algn="l" fontAlgn="base"/>
            <a:r>
              <a:rPr lang="en-US" b="1" i="0" dirty="0">
                <a:solidFill>
                  <a:srgbClr val="5E5E5E"/>
                </a:solidFill>
                <a:effectLst/>
                <a:latin typeface="Verdana" panose="020B0604030504040204" pitchFamily="34" charset="0"/>
              </a:rPr>
              <a:t>Request Sample Copy of this Report: </a:t>
            </a:r>
            <a:r>
              <a:rPr lang="en-US" b="1" i="0" u="none" strike="noStrike" dirty="0">
                <a:solidFill>
                  <a:srgbClr val="EF4D1C"/>
                </a:solidFill>
                <a:effectLst/>
                <a:latin typeface="Verdana" panose="020B0604030504040204" pitchFamily="34" charset="0"/>
                <a:hlinkClick r:id="rId3"/>
              </a:rPr>
              <a:t>https://www.marketstatsville.com/request-sample/stem-cell-cytokines-market?utm_source=Manjeet+Pulse+16+oct&amp;utm_medium=Manjeet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54CFE46-FBBF-A52A-0442-EB175D4EBB14}"/>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7EEF6303-C623-DE2F-066D-3E751B6E886A}"/>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01857C37-1165-CCCB-73C8-F9C23DEDF442}"/>
              </a:ext>
            </a:extLst>
          </p:cNvPr>
          <p:cNvSpPr txBox="1"/>
          <p:nvPr/>
        </p:nvSpPr>
        <p:spPr>
          <a:xfrm>
            <a:off x="295422" y="797064"/>
            <a:ext cx="11577710" cy="5355312"/>
          </a:xfrm>
          <a:prstGeom prst="rect">
            <a:avLst/>
          </a:prstGeom>
          <a:noFill/>
        </p:spPr>
        <p:txBody>
          <a:bodyPr wrap="square">
            <a:spAutoFit/>
          </a:bodyPr>
          <a:lstStyle/>
          <a:p>
            <a:pPr algn="l" fontAlgn="base"/>
            <a:r>
              <a:rPr lang="en-US" b="1" i="0" dirty="0">
                <a:solidFill>
                  <a:srgbClr val="5E5E5E"/>
                </a:solidFill>
                <a:effectLst/>
                <a:latin typeface="Verdana" panose="020B0604030504040204" pitchFamily="34" charset="0"/>
              </a:rPr>
              <a:t>Direct Purchase Report: </a:t>
            </a:r>
            <a:r>
              <a:rPr lang="en-US" b="1" i="0" u="none" strike="noStrike" dirty="0">
                <a:solidFill>
                  <a:srgbClr val="EF4D1C"/>
                </a:solidFill>
                <a:effectLst/>
                <a:latin typeface="Verdana" panose="020B0604030504040204" pitchFamily="34" charset="0"/>
                <a:hlinkClick r:id="rId2"/>
              </a:rPr>
              <a:t>https://www.marketstatsville.com/buy-now/stem-cell-cytokines-market?opt=3338&amp;utm_source=Manjeet+Pulse+16+oct&amp;utm_medium=Manjeet</a:t>
            </a:r>
            <a:endParaRPr lang="en-US" b="1" i="0" u="none" strike="noStrike" dirty="0">
              <a:solidFill>
                <a:srgbClr val="EF4D1C"/>
              </a:solidFill>
              <a:effectLst/>
              <a:latin typeface="Verdana" panose="020B0604030504040204" pitchFamily="34" charset="0"/>
            </a:endParaRPr>
          </a:p>
          <a:p>
            <a:pPr algn="l" fontAlgn="base"/>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a:p>
            <a:pPr algn="l" fontAlgn="base"/>
            <a:r>
              <a:rPr lang="en-US" b="0" i="0" u="none" strike="noStrike" dirty="0">
                <a:solidFill>
                  <a:srgbClr val="1C1C1C"/>
                </a:solidFill>
                <a:effectLst/>
                <a:latin typeface="Verdana" panose="020B0604030504040204" pitchFamily="34" charset="0"/>
              </a:rPr>
              <a:t>Scope of the Global Stem Cell Cytokines Market</a:t>
            </a:r>
          </a:p>
          <a:p>
            <a:pPr algn="l" fontAlgn="base"/>
            <a:endParaRPr lang="en-US" b="1" i="0" dirty="0">
              <a:solidFill>
                <a:srgbClr val="1C1C1C"/>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By Type Outlook (Sales, USD Million, 2019-2033)</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Growth Factors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Interleukins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Chemokines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Others </a:t>
            </a:r>
          </a:p>
          <a:p>
            <a:pPr algn="l" fontAlgn="base">
              <a:buFont typeface="Arial" panose="020B0604020202020204" pitchFamily="34" charset="0"/>
              <a:buChar char="•"/>
            </a:pPr>
            <a:endParaRPr lang="en-US" b="0" i="0" dirty="0">
              <a:solidFill>
                <a:srgbClr val="5E5E5E"/>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By Application Outlook (Sales, USD Million, 2019-2033)</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Cosmetic</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Pharmaceutical</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Others</a:t>
            </a:r>
          </a:p>
          <a:p>
            <a:pPr algn="l" fontAlgn="base"/>
            <a:br>
              <a:rPr lang="en-US" dirty="0"/>
            </a:br>
            <a:r>
              <a:rPr lang="en-US" b="1" i="0" dirty="0">
                <a:solidFill>
                  <a:srgbClr val="5E5E5E"/>
                </a:solidFill>
                <a:effectLst/>
                <a:latin typeface="Verdana" panose="020B0604030504040204" pitchFamily="34" charset="0"/>
              </a:rPr>
              <a:t>Access full Report Description, TOC, Table of Figure, Chart, </a:t>
            </a:r>
            <a:r>
              <a:rPr lang="en-US" b="1" i="0" dirty="0" err="1">
                <a:solidFill>
                  <a:srgbClr val="5E5E5E"/>
                </a:solidFill>
                <a:effectLst/>
                <a:latin typeface="Verdana" panose="020B0604030504040204" pitchFamily="34" charset="0"/>
              </a:rPr>
              <a:t>etc</a:t>
            </a:r>
            <a:r>
              <a:rPr lang="en-US" b="1" i="0" dirty="0">
                <a:solidFill>
                  <a:srgbClr val="5E5E5E"/>
                </a:solidFill>
                <a:effectLst/>
                <a:latin typeface="Verdana" panose="020B0604030504040204" pitchFamily="34" charset="0"/>
              </a:rPr>
              <a:t>: </a:t>
            </a:r>
            <a:r>
              <a:rPr lang="en-US" b="1" i="0" u="none" strike="noStrike" dirty="0">
                <a:solidFill>
                  <a:srgbClr val="EF4D1C"/>
                </a:solidFill>
                <a:effectLst/>
                <a:latin typeface="Verdana" panose="020B0604030504040204" pitchFamily="34" charset="0"/>
                <a:hlinkClick r:id="rId3"/>
              </a:rPr>
              <a:t>https://www.marketstatsville.com/table-of-content/stem-cell-cytokines-market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13079188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52A7682-54DE-60D3-9849-F1222AB64889}"/>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0E09CE39-3AD7-71D4-8AED-16B64773170D}"/>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85C5A920-E2D2-F0AB-AD33-EE3088A0B852}"/>
              </a:ext>
            </a:extLst>
          </p:cNvPr>
          <p:cNvSpPr txBox="1"/>
          <p:nvPr/>
        </p:nvSpPr>
        <p:spPr>
          <a:xfrm>
            <a:off x="281354" y="520065"/>
            <a:ext cx="11619914" cy="5078313"/>
          </a:xfrm>
          <a:prstGeom prst="rect">
            <a:avLst/>
          </a:prstGeom>
          <a:noFill/>
        </p:spPr>
        <p:txBody>
          <a:bodyPr wrap="square">
            <a:spAutoFit/>
          </a:bodyPr>
          <a:lstStyle/>
          <a:p>
            <a:pPr algn="l" fontAlgn="base"/>
            <a:r>
              <a:rPr lang="en-US" b="1" i="0" dirty="0">
                <a:solidFill>
                  <a:srgbClr val="1C1C1C"/>
                </a:solidFill>
                <a:effectLst/>
                <a:latin typeface="Verdana" panose="020B0604030504040204" pitchFamily="34" charset="0"/>
              </a:rPr>
              <a:t>Major key players in the global Stem Cell Cytokines market are:</a:t>
            </a:r>
          </a:p>
          <a:p>
            <a:pPr algn="l" fontAlgn="base"/>
            <a:endParaRPr lang="en-US" b="1" i="0" dirty="0">
              <a:solidFill>
                <a:srgbClr val="1C1C1C"/>
              </a:solidFill>
              <a:effectLst/>
              <a:latin typeface="Verdana" panose="020B0604030504040204" pitchFamily="34" charset="0"/>
            </a:endParaRPr>
          </a:p>
          <a:p>
            <a:pPr algn="l" fontAlgn="base">
              <a:buFont typeface="Arial" panose="020B0604020202020204" pitchFamily="34" charset="0"/>
              <a:buChar char="•"/>
            </a:pPr>
            <a:r>
              <a:rPr lang="en-US" b="0" i="0" u="none" strike="noStrike" dirty="0" err="1">
                <a:solidFill>
                  <a:srgbClr val="EF4D1C"/>
                </a:solidFill>
                <a:effectLst/>
                <a:latin typeface="Verdana" panose="020B0604030504040204" pitchFamily="34" charset="0"/>
                <a:hlinkClick r:id="rId2"/>
              </a:rPr>
              <a:t>ACROBiosystems</a:t>
            </a:r>
            <a:endParaRPr lang="en-US"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US" b="0" i="0" u="none" strike="noStrike" dirty="0">
                <a:solidFill>
                  <a:srgbClr val="EF4D1C"/>
                </a:solidFill>
                <a:effectLst/>
                <a:latin typeface="Verdana" panose="020B0604030504040204" pitchFamily="34" charset="0"/>
                <a:hlinkClick r:id="rId3"/>
              </a:rPr>
              <a:t>Sartorius</a:t>
            </a:r>
            <a:endParaRPr lang="en-US"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US" b="0" i="0" u="none" strike="noStrike" dirty="0">
                <a:solidFill>
                  <a:srgbClr val="EF4D1C"/>
                </a:solidFill>
                <a:effectLst/>
                <a:latin typeface="Verdana" panose="020B0604030504040204" pitchFamily="34" charset="0"/>
                <a:hlinkClick r:id="rId4"/>
              </a:rPr>
              <a:t>Sino Biological</a:t>
            </a:r>
            <a:endParaRPr lang="en-US"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US" b="0" i="0" dirty="0" err="1">
                <a:solidFill>
                  <a:srgbClr val="5E5E5E"/>
                </a:solidFill>
                <a:effectLst/>
                <a:latin typeface="Verdana" panose="020B0604030504040204" pitchFamily="34" charset="0"/>
              </a:rPr>
              <a:t>GenScript</a:t>
            </a:r>
            <a:endParaRPr lang="en-US"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US" b="0" i="0" dirty="0" err="1">
                <a:solidFill>
                  <a:srgbClr val="5E5E5E"/>
                </a:solidFill>
                <a:effectLst/>
                <a:latin typeface="Verdana" panose="020B0604030504040204" pitchFamily="34" charset="0"/>
              </a:rPr>
              <a:t>BioVision</a:t>
            </a:r>
            <a:endParaRPr lang="en-US"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YEASEN</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Company 7</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Company 8</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Company 9</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Company 10</a:t>
            </a:r>
          </a:p>
          <a:p>
            <a:pPr algn="l" fontAlgn="base">
              <a:buFont typeface="Arial" panose="020B0604020202020204" pitchFamily="34" charset="0"/>
              <a:buChar char="•"/>
            </a:pPr>
            <a:endParaRPr lang="en-US" b="0" i="0" dirty="0">
              <a:solidFill>
                <a:srgbClr val="5E5E5E"/>
              </a:solidFill>
              <a:effectLst/>
              <a:latin typeface="Verdana" panose="020B0604030504040204" pitchFamily="34" charset="0"/>
            </a:endParaRPr>
          </a:p>
          <a:p>
            <a:pPr algn="l" fontAlgn="base"/>
            <a:r>
              <a:rPr lang="en-US" b="0" i="0" dirty="0">
                <a:solidFill>
                  <a:srgbClr val="5E5E5E"/>
                </a:solidFill>
                <a:effectLst/>
                <a:latin typeface="Verdana" panose="020B0604030504040204" pitchFamily="34" charset="0"/>
              </a:rPr>
              <a:t>(Note: we include the maximum-to-maximum top/key companies in the final report with the recent development, partnership, and acquisition of the companies.)</a:t>
            </a:r>
          </a:p>
          <a:p>
            <a:pPr algn="l" fontAlgn="base"/>
            <a:endParaRPr lang="en-US" b="0" i="0" dirty="0">
              <a:solidFill>
                <a:srgbClr val="5E5E5E"/>
              </a:solidFill>
              <a:effectLst/>
              <a:latin typeface="Verdana" panose="020B0604030504040204" pitchFamily="34" charset="0"/>
            </a:endParaRPr>
          </a:p>
          <a:p>
            <a:pPr algn="l" fontAlgn="base"/>
            <a:r>
              <a:rPr lang="en-US" b="1" i="0" dirty="0">
                <a:solidFill>
                  <a:srgbClr val="5E5E5E"/>
                </a:solidFill>
                <a:effectLst/>
                <a:latin typeface="Verdana" panose="020B0604030504040204" pitchFamily="34" charset="0"/>
              </a:rPr>
              <a:t>Request For Report Description: </a:t>
            </a:r>
            <a:r>
              <a:rPr lang="en-US" b="1" i="0" u="none" strike="noStrike" dirty="0">
                <a:solidFill>
                  <a:srgbClr val="EF4D1C"/>
                </a:solidFill>
                <a:effectLst/>
                <a:latin typeface="Verdana" panose="020B0604030504040204" pitchFamily="34" charset="0"/>
                <a:hlinkClick r:id="rId5"/>
              </a:rPr>
              <a:t>https://www.marketstatsville.com/stem-cell-cytokines-market</a:t>
            </a:r>
            <a:r>
              <a:rPr lang="en-US" b="1" i="0" dirty="0">
                <a:solidFill>
                  <a:srgbClr val="5E5E5E"/>
                </a:solidFill>
                <a:effectLst/>
                <a:latin typeface="Verdana" panose="020B0604030504040204" pitchFamily="34" charset="0"/>
              </a:rPr>
              <a:t> </a:t>
            </a:r>
            <a:endParaRPr lang="en-IN" dirty="0"/>
          </a:p>
        </p:txBody>
      </p:sp>
    </p:spTree>
    <p:extLst>
      <p:ext uri="{BB962C8B-B14F-4D97-AF65-F5344CB8AC3E}">
        <p14:creationId xmlns:p14="http://schemas.microsoft.com/office/powerpoint/2010/main" val="20714882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5614</TotalTime>
  <Words>1355</Words>
  <Application>Microsoft Office PowerPoint</Application>
  <PresentationFormat>Widescreen</PresentationFormat>
  <Paragraphs>74</Paragraphs>
  <Slides>8</Slides>
  <Notes>3</Notes>
  <HiddenSlides>0</HiddenSlides>
  <MMClips>0</MMClips>
  <ScaleCrop>false</ScaleCrop>
  <HeadingPairs>
    <vt:vector size="6" baseType="variant">
      <vt:variant>
        <vt:lpstr>Fonts Used</vt:lpstr>
      </vt:variant>
      <vt:variant>
        <vt:i4>12</vt:i4>
      </vt:variant>
      <vt:variant>
        <vt:lpstr>Theme</vt:lpstr>
      </vt:variant>
      <vt:variant>
        <vt:i4>2</vt:i4>
      </vt:variant>
      <vt:variant>
        <vt:lpstr>Slide Titles</vt:lpstr>
      </vt:variant>
      <vt:variant>
        <vt:i4>8</vt:i4>
      </vt:variant>
    </vt:vector>
  </HeadingPairs>
  <TitlesOfParts>
    <vt:vector size="22" baseType="lpstr">
      <vt:lpstr>Arial</vt:lpstr>
      <vt:lpstr>Calibri</vt:lpstr>
      <vt:lpstr>Calibri (Body)</vt:lpstr>
      <vt:lpstr>Calibri Light</vt:lpstr>
      <vt:lpstr>IBMPlexSans</vt:lpstr>
      <vt:lpstr>Poppins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Vaibhav Rathore - Market Statsville Group</cp:lastModifiedBy>
  <cp:revision>524</cp:revision>
  <dcterms:created xsi:type="dcterms:W3CDTF">2017-04-19T06:29:38Z</dcterms:created>
  <dcterms:modified xsi:type="dcterms:W3CDTF">2023-10-16T11:02:32Z</dcterms:modified>
</cp:coreProperties>
</file>