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16-10-2023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tem-cell-cytokines-market?utm_source=Manjeet+Pulse+16+oct&amp;utm_medium=Manjeet" TargetMode="External"/><Relationship Id="rId2" Type="http://schemas.openxmlformats.org/officeDocument/2006/relationships/hyperlink" Target="https://www.marketstatsville.com/stem-cell-cytokine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stem-cell-cytokines-market" TargetMode="External"/><Relationship Id="rId2" Type="http://schemas.openxmlformats.org/officeDocument/2006/relationships/hyperlink" Target="https://www.marketstatsville.com/buy-now/stem-cell-cytokines-market?opt=3338&amp;utm_source=Manjeet+Pulse+16+oct&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sartorius.com/en/products/cell-culture-media/cell-culture-reagents-supplements/cytokines-and-growth-factors" TargetMode="External"/><Relationship Id="rId2" Type="http://schemas.openxmlformats.org/officeDocument/2006/relationships/hyperlink" Target="https://www.acrobiosystems.com/A1883-Growth-Factors-for-Stem-Cell-Therapy.html" TargetMode="External"/><Relationship Id="rId1" Type="http://schemas.openxmlformats.org/officeDocument/2006/relationships/slideLayout" Target="../slideLayouts/slideLayout7.xml"/><Relationship Id="rId5" Type="http://schemas.openxmlformats.org/officeDocument/2006/relationships/hyperlink" Target="https://www.marketstatsville.com/stem-cell-cytokines-market" TargetMode="External"/><Relationship Id="rId4" Type="http://schemas.openxmlformats.org/officeDocument/2006/relationships/hyperlink" Target="https://www.sinobiological.com/research/cytokines/stem-cell-therapy-growth-factors#:~:text=Hematopoietic%20stem%20cell%20therapy%20growth,several%20growth%20factors%20and%20other"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Stem Cell Cytokines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Stem Cell Cytokines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Stem Cell Cytokines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632311"/>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Stem Cell Cytokines Market by Type (Growth Factors, Interleukins, Chemokines, and Others), by Application (Cosmetic, Pharmaceutical and Others), and by Region (North America, South America, Europe, Asia Pacific, and Middle East &amp; Africa (MEA))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EF4D1C"/>
                </a:solidFill>
                <a:effectLst/>
                <a:latin typeface="Verdana" panose="020B0604030504040204" pitchFamily="34" charset="0"/>
                <a:hlinkClick r:id="rId2"/>
              </a:rPr>
              <a:t>Global Stem Cell Cytokines Market</a:t>
            </a:r>
            <a:r>
              <a:rPr lang="en-US" b="0" i="0" dirty="0">
                <a:solidFill>
                  <a:srgbClr val="5E5E5E"/>
                </a:solidFill>
                <a:effectLst/>
                <a:latin typeface="Verdana" panose="020B0604030504040204" pitchFamily="34" charset="0"/>
              </a:rPr>
              <a:t> size is expected to grow at a </a:t>
            </a:r>
            <a:r>
              <a:rPr lang="en-US" b="1" i="0" dirty="0">
                <a:solidFill>
                  <a:srgbClr val="5E5E5E"/>
                </a:solidFill>
                <a:effectLst/>
                <a:latin typeface="Verdana" panose="020B0604030504040204" pitchFamily="34" charset="0"/>
              </a:rPr>
              <a:t>CAGR of 11.4%</a:t>
            </a:r>
            <a:r>
              <a:rPr lang="en-US" b="0" i="0" dirty="0">
                <a:solidFill>
                  <a:srgbClr val="5E5E5E"/>
                </a:solidFill>
                <a:effectLst/>
                <a:latin typeface="Verdana" panose="020B0604030504040204" pitchFamily="34" charset="0"/>
              </a:rPr>
              <a:t> from 2023 to 2033.</a:t>
            </a:r>
            <a:endParaRPr lang="en-US" b="0" i="0" dirty="0">
              <a:solidFill>
                <a:srgbClr val="5E5E5E"/>
              </a:solidFill>
              <a:effectLst/>
              <a:latin typeface="Poppins" panose="00000500000000000000" pitchFamily="2" charset="0"/>
            </a:endParaRPr>
          </a:p>
          <a:p>
            <a:br>
              <a:rPr lang="en-US" dirty="0"/>
            </a:br>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https://www.marketstatsville.com/request-sample/stem-cell-cytokines-market?utm_source=Manjeet+Pulse+16+oct&amp;utm_medium=Manjeet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4CFE46-FBBF-A52A-0442-EB175D4EBB1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EEF6303-C623-DE2F-066D-3E751B6E886A}"/>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01857C37-1165-CCCB-73C8-F9C23DEDF442}"/>
              </a:ext>
            </a:extLst>
          </p:cNvPr>
          <p:cNvSpPr txBox="1"/>
          <p:nvPr/>
        </p:nvSpPr>
        <p:spPr>
          <a:xfrm>
            <a:off x="295422" y="797064"/>
            <a:ext cx="11577710" cy="5355312"/>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https://www.marketstatsville.com/buy-now/stem-cell-cytokines-market?opt=3338&amp;utm_source=Manjeet+Pulse+16+oct&amp;utm_medium=Manjeet</a:t>
            </a:r>
            <a:endParaRPr lang="en-US" b="1" i="0" u="none" strike="noStrike" dirty="0">
              <a:solidFill>
                <a:srgbClr val="EF4D1C"/>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Stem Cell Cytokines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Growth Factors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Interleukins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Chemokines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 </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Cosmetic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Pharmaceutical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3"/>
              </a:rPr>
              <a:t>https://www.marketstatsville.com/table-of-content/stem-cell-cytokines-market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1307918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2A7682-54DE-60D3-9849-F1222AB6488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0E09CE39-3AD7-71D4-8AED-16B64773170D}"/>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85C5A920-E2D2-F0AB-AD33-EE3088A0B852}"/>
              </a:ext>
            </a:extLst>
          </p:cNvPr>
          <p:cNvSpPr txBox="1"/>
          <p:nvPr/>
        </p:nvSpPr>
        <p:spPr>
          <a:xfrm>
            <a:off x="281354" y="520065"/>
            <a:ext cx="11619914" cy="5078313"/>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Major key players in the global Stem Cell Cytokines market are:</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u="none" strike="noStrike" dirty="0" err="1">
                <a:solidFill>
                  <a:srgbClr val="EF4D1C"/>
                </a:solidFill>
                <a:effectLst/>
                <a:latin typeface="Verdana" panose="020B0604030504040204" pitchFamily="34" charset="0"/>
                <a:hlinkClick r:id="rId2"/>
              </a:rPr>
              <a:t>ACROBiosystems</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3"/>
              </a:rPr>
              <a:t>Sartorius</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4"/>
              </a:rPr>
              <a:t>Sino Biological</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GenScript</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BioVision</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YEASEN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7</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8</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9</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10</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5"/>
              </a:rPr>
              <a:t>https://www.marketstatsville.com/stem-cell-cytokines-market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071488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5614</TotalTime>
  <Words>1355</Words>
  <Application>Microsoft Office PowerPoint</Application>
  <PresentationFormat>Widescreen</PresentationFormat>
  <Paragraphs>74</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524</cp:revision>
  <dcterms:created xsi:type="dcterms:W3CDTF">2017-04-19T06:29:38Z</dcterms:created>
  <dcterms:modified xsi:type="dcterms:W3CDTF">2023-10-16T11:02:32Z</dcterms:modified>
</cp:coreProperties>
</file>