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54"/>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07-11-2023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11/7/2023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11/7/2023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11/7/2023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thick-film-slurry-market?utm_source=Manjeet+Free+7+Nov&amp;utm_medium=Manjeet" TargetMode="External"/><Relationship Id="rId2" Type="http://schemas.openxmlformats.org/officeDocument/2006/relationships/hyperlink" Target="https://www.marketstatsville.com/thick-film-slurry-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thick-film-slurry-market" TargetMode="External"/><Relationship Id="rId2" Type="http://schemas.openxmlformats.org/officeDocument/2006/relationships/hyperlink" Target="https://www.marketstatsville.com/buy-now/thick-film-slurry-market?opt=3338&amp;utm_source=Manjeet+Free+7+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international.brand.akzonobel.com/m/6d4080b27acc8aa1/original/Enviroline_399PTFE_eng_A4_20150205.pdf" TargetMode="External"/><Relationship Id="rId2" Type="http://schemas.openxmlformats.org/officeDocument/2006/relationships/hyperlink" Target="https://buyat.ppg.com/RefinishProductCatalog/ServeFile.ashx?FileId=D9E78ABD-6C97-445D-84EE-AA7E04ED465B" TargetMode="External"/><Relationship Id="rId1" Type="http://schemas.openxmlformats.org/officeDocument/2006/relationships/slideLayout" Target="../slideLayouts/slideLayout7.xml"/><Relationship Id="rId5" Type="http://schemas.openxmlformats.org/officeDocument/2006/relationships/hyperlink" Target="https://www.marketstatsville.com/thick-film-slurry-market" TargetMode="External"/><Relationship Id="rId4" Type="http://schemas.openxmlformats.org/officeDocument/2006/relationships/hyperlink" Target="https://industrial.sherwin-williams.com/na/us/en/protective-marine/catalog/product/products-by-industry.11543396/fastop-topfloor-sl57.12322111.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Thick Film Slurry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Thick Film Slurry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Thick Film Slurry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5078313"/>
          </a:xfrm>
          <a:prstGeom prst="rect">
            <a:avLst/>
          </a:prstGeom>
          <a:noFill/>
        </p:spPr>
        <p:txBody>
          <a:bodyPr wrap="square">
            <a:spAutoFit/>
          </a:bodyPr>
          <a:lstStyle/>
          <a:p>
            <a:pPr algn="l"/>
            <a:r>
              <a:rPr lang="en-US" dirty="0">
                <a:solidFill>
                  <a:srgbClr val="000000"/>
                </a:solidFill>
                <a:latin typeface="Verdana" panose="020B0604030504040204" pitchFamily="34" charset="0"/>
              </a:rPr>
              <a:t>Thick Film Slurry Market by Type (Polymer Thick Film Slurry, Ceramic Thick Film Slurry, Metal Thick Film Slurry), by Application (Architecture, Automobile, Electronic, Industry), and by Region (North America, South America, Europe, Asia Pacific, Middle East &amp; Africa)– Global Share and Forecast to 2033</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Thick Film Slurry Market</a:t>
            </a:r>
            <a:r>
              <a:rPr lang="en-US" b="1" i="0" dirty="0">
                <a:solidFill>
                  <a:srgbClr val="5E5E5E"/>
                </a:solidFill>
                <a:effectLst/>
                <a:latin typeface="Verdana" panose="020B0604030504040204" pitchFamily="34" charset="0"/>
              </a:rPr>
              <a:t> </a:t>
            </a:r>
            <a:r>
              <a:rPr lang="en-US" b="0" i="0" dirty="0">
                <a:solidFill>
                  <a:srgbClr val="5E5E5E"/>
                </a:solidFill>
                <a:effectLst/>
                <a:latin typeface="Verdana" panose="020B0604030504040204" pitchFamily="34" charset="0"/>
              </a:rPr>
              <a:t>size is expected to grow at a </a:t>
            </a:r>
            <a:r>
              <a:rPr lang="en-US" b="1" i="0" dirty="0">
                <a:solidFill>
                  <a:srgbClr val="5E5E5E"/>
                </a:solidFill>
                <a:effectLst/>
                <a:latin typeface="Verdana" panose="020B0604030504040204" pitchFamily="34" charset="0"/>
              </a:rPr>
              <a:t>CAGR of 6.3% </a:t>
            </a:r>
            <a:r>
              <a:rPr lang="en-US" b="0" i="0" dirty="0">
                <a:solidFill>
                  <a:srgbClr val="5E5E5E"/>
                </a:solidFill>
                <a:effectLst/>
                <a:latin typeface="Verdana" panose="020B0604030504040204" pitchFamily="34" charset="0"/>
              </a:rPr>
              <a:t>from 2023 to 2033.</a:t>
            </a:r>
          </a:p>
          <a:p>
            <a:br>
              <a:rPr lang="en-US" dirty="0"/>
            </a:br>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a:t>
            </a:r>
          </a:p>
          <a:p>
            <a:endParaRPr lang="en-US" dirty="0">
              <a:solidFill>
                <a:srgbClr val="000000"/>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https://www.marketstatsville.com/request-sample/thick-film-slurry-market?utm_source=Manjeet+Free+7+Nov&amp;utm_medium=Manjeet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F8C970-8FBF-DE29-3FC7-FD7A1B8B29E1}"/>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8609E83C-2FC4-82CF-4EA1-F4187A93E550}"/>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58886765-2DA0-B248-9758-E8F03829CA91}"/>
              </a:ext>
            </a:extLst>
          </p:cNvPr>
          <p:cNvSpPr txBox="1"/>
          <p:nvPr/>
        </p:nvSpPr>
        <p:spPr>
          <a:xfrm>
            <a:off x="281353" y="658565"/>
            <a:ext cx="11633981" cy="5078313"/>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https://www.marketstatsville.com/buy-now/thick-film-slurry-market?opt=3338&amp;utm_source=Manjeet+Free+7+Nov&amp;utm_medium=Manjeet</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Thick Film Slurry Market</a:t>
            </a:r>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Polymer Thick Film Slurry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Ceramic Thick Film Slurry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Metal Thick Film Slurry</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Architecture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Automobile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Electronic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Industry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3"/>
              </a:rPr>
              <a:t>https://www.marketstatsville.com/table-of-content/thick-film-slurry-market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1498047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DDEC31-06BC-96FF-7953-0EE24D5AE3D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E86ACE62-5915-CBE8-544E-873C6BB0FEE3}"/>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30FE583F-1D97-7A4F-5512-08CCD050C962}"/>
              </a:ext>
            </a:extLst>
          </p:cNvPr>
          <p:cNvSpPr txBox="1"/>
          <p:nvPr/>
        </p:nvSpPr>
        <p:spPr>
          <a:xfrm>
            <a:off x="293077" y="347070"/>
            <a:ext cx="11605846" cy="5909310"/>
          </a:xfrm>
          <a:prstGeom prst="rect">
            <a:avLst/>
          </a:prstGeom>
          <a:noFill/>
        </p:spPr>
        <p:txBody>
          <a:bodyPr wrap="square">
            <a:spAutoFit/>
          </a:bodyPr>
          <a:lstStyle/>
          <a:p>
            <a:pPr algn="l" fontAlgn="base"/>
            <a:r>
              <a:rPr lang="en-IN" b="1" i="0" dirty="0">
                <a:solidFill>
                  <a:srgbClr val="1C1C1C"/>
                </a:solidFill>
                <a:effectLst/>
                <a:latin typeface="Verdana" panose="020B0604030504040204" pitchFamily="34" charset="0"/>
              </a:rPr>
              <a:t>Major key players in the global Thick Film Slurry market are:</a:t>
            </a:r>
          </a:p>
          <a:p>
            <a:pPr algn="l"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2"/>
              </a:rPr>
              <a:t>PPG Industries</a:t>
            </a:r>
            <a:r>
              <a:rPr lang="en-IN" b="0" i="0" dirty="0">
                <a:solidFill>
                  <a:srgbClr val="5E5E5E"/>
                </a:solidFill>
                <a:effectLst/>
                <a:latin typeface="Verdana" panose="020B0604030504040204" pitchFamily="34" charset="0"/>
              </a:rPr>
              <a:t> </a:t>
            </a:r>
          </a:p>
          <a:p>
            <a:pPr algn="l"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3"/>
              </a:rPr>
              <a:t>AkzoNobel</a:t>
            </a:r>
            <a:r>
              <a:rPr lang="en-IN" b="0" i="0" dirty="0">
                <a:solidFill>
                  <a:srgbClr val="5E5E5E"/>
                </a:solidFill>
                <a:effectLst/>
                <a:latin typeface="Verdana" panose="020B0604030504040204" pitchFamily="34" charset="0"/>
              </a:rPr>
              <a:t> </a:t>
            </a:r>
          </a:p>
          <a:p>
            <a:pPr algn="l"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4"/>
              </a:rPr>
              <a:t>Sherwin-Williams</a:t>
            </a:r>
            <a:r>
              <a:rPr lang="en-IN" b="0" i="0" dirty="0">
                <a:solidFill>
                  <a:srgbClr val="5E5E5E"/>
                </a:solidFill>
                <a:effectLst/>
                <a:latin typeface="Verdana" panose="020B0604030504040204" pitchFamily="34" charset="0"/>
              </a:rPr>
              <a:t> </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Axalta Coating Systems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Nippon Paint</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Jotun</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Hempel</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RPM International Inc.</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Tikkurila</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Berger Paints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Kansai Paint</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BASF</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Sika AG</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Henkel</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Valspar</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Dunn-Edwards Corporation</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Asian Paints</a:t>
            </a:r>
          </a:p>
          <a:p>
            <a:pPr algn="l" fontAlgn="base">
              <a:buFont typeface="Arial" panose="020B0604020202020204" pitchFamily="34" charset="0"/>
              <a:buChar char="•"/>
            </a:pPr>
            <a:endParaRPr lang="en-IN" dirty="0">
              <a:solidFill>
                <a:srgbClr val="5E5E5E"/>
              </a:solidFill>
              <a:latin typeface="Verdana" panose="020B0604030504040204" pitchFamily="34" charset="0"/>
            </a:endParaRPr>
          </a:p>
          <a:p>
            <a:pPr algn="l" fontAlgn="base">
              <a:buFont typeface="Arial" panose="020B0604020202020204" pitchFamily="34" charset="0"/>
              <a:buChar char="•"/>
            </a:pPr>
            <a:r>
              <a:rPr lang="en-IN" b="1" i="0" dirty="0">
                <a:solidFill>
                  <a:srgbClr val="5E5E5E"/>
                </a:solidFill>
                <a:effectLst/>
                <a:latin typeface="Verdana" panose="020B0604030504040204" pitchFamily="34" charset="0"/>
              </a:rPr>
              <a:t>Request For Report Description: </a:t>
            </a:r>
            <a:r>
              <a:rPr lang="en-IN" b="1" i="0" u="none" strike="noStrike" dirty="0">
                <a:solidFill>
                  <a:srgbClr val="003D78"/>
                </a:solidFill>
                <a:effectLst/>
                <a:latin typeface="Verdana" panose="020B0604030504040204" pitchFamily="34" charset="0"/>
                <a:hlinkClick r:id="rId5"/>
              </a:rPr>
              <a:t>https://www.marketstatsville.com/thick-film-slurry-market</a:t>
            </a:r>
            <a:r>
              <a:rPr lang="en-IN"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424545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5759</TotalTime>
  <Words>1329</Words>
  <Application>Microsoft Office PowerPoint</Application>
  <PresentationFormat>Widescreen</PresentationFormat>
  <Paragraphs>78</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566</cp:revision>
  <dcterms:created xsi:type="dcterms:W3CDTF">2017-04-19T06:29:38Z</dcterms:created>
  <dcterms:modified xsi:type="dcterms:W3CDTF">2023-11-07T10:07:32Z</dcterms:modified>
</cp:coreProperties>
</file>