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18-10-2023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10/18/2023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10/18/2023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10/18/2023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10/18/2023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10/18/2023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10/18/2023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thr-beta-agonists-market?utm_source=Manjeet+pulse+18+oct&amp;utm_medium=Manjeet" TargetMode="External"/><Relationship Id="rId2" Type="http://schemas.openxmlformats.org/officeDocument/2006/relationships/hyperlink" Target="https://www.marketstatsville.com/thr-beta-agonists-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thr-beta-agonists-market" TargetMode="External"/><Relationship Id="rId2" Type="http://schemas.openxmlformats.org/officeDocument/2006/relationships/hyperlink" Target="https://www.marketstatsville.com/buy-now/thr-beta-agonists-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ternspharma.com/our-programs#:~:text=TERN%2D501%20is%20a%20thyroid,THR%2D%CE%B2%20agonists%20in%20development." TargetMode="External"/><Relationship Id="rId2" Type="http://schemas.openxmlformats.org/officeDocument/2006/relationships/hyperlink" Target="https://ir.madrigalpharma.com/static-files/6c2d514c-d640-4304-b0b6-f2278fb2b159" TargetMode="External"/><Relationship Id="rId1" Type="http://schemas.openxmlformats.org/officeDocument/2006/relationships/slideLayout" Target="../slideLayouts/slideLayout7.xml"/><Relationship Id="rId4" Type="http://schemas.openxmlformats.org/officeDocument/2006/relationships/hyperlink" Target="https://www.marketstatsville.com/thr-beta-agonists-market"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THR-beta Agonists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THR-beta Agonists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THR-beta Agonists Market Industry Size, Emerging Trends, Regions, Growth Insights, Opportunities, and Forecast By 2030</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5355312"/>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THR-beta Agonists Market by Type (Specification Below 10mg, Specification 10-50mg, and Specification Above 50mg), by Application (Metabolic Diseases, Cardiovascular Disease, and Others), and by Region (North America, South America, Europe, Asia Pacific, MEA) – Global Share and Forecast to 2033</a:t>
            </a:r>
          </a:p>
          <a:p>
            <a:pPr algn="l"/>
            <a:endParaRPr lang="en-US" b="0" i="0" dirty="0">
              <a:solidFill>
                <a:srgbClr val="000000"/>
              </a:solidFill>
              <a:effectLst/>
              <a:latin typeface="Verdana" panose="020B0604030504040204" pitchFamily="34" charset="0"/>
            </a:endParaRPr>
          </a:p>
          <a:p>
            <a:pPr algn="l" fontAlgn="base"/>
            <a:r>
              <a:rPr lang="en-US" b="0" i="0" dirty="0">
                <a:solidFill>
                  <a:srgbClr val="5E5E5E"/>
                </a:solidFill>
                <a:effectLst/>
                <a:latin typeface="Poppins" panose="00000500000000000000" pitchFamily="2" charset="0"/>
              </a:rPr>
              <a:t>According to the Market Statsville Group (MSG), the </a:t>
            </a:r>
            <a:r>
              <a:rPr lang="en-US" b="0" i="0" u="none" strike="noStrike" dirty="0">
                <a:solidFill>
                  <a:srgbClr val="003D78"/>
                </a:solidFill>
                <a:effectLst/>
                <a:latin typeface="Verdana" panose="020B0604030504040204" pitchFamily="34" charset="0"/>
                <a:hlinkClick r:id="rId2"/>
              </a:rPr>
              <a:t>Global THR-β Agonists Market</a:t>
            </a:r>
            <a:r>
              <a:rPr lang="en-US" b="0" i="0" dirty="0">
                <a:solidFill>
                  <a:srgbClr val="5E5E5E"/>
                </a:solidFill>
                <a:effectLst/>
                <a:latin typeface="Poppins" panose="00000500000000000000" pitchFamily="2" charset="0"/>
              </a:rPr>
              <a:t> size is expected to grow at a </a:t>
            </a:r>
            <a:r>
              <a:rPr lang="en-US" b="1" i="0" dirty="0">
                <a:solidFill>
                  <a:srgbClr val="5E5E5E"/>
                </a:solidFill>
                <a:effectLst/>
                <a:latin typeface="Verdana" panose="020B0604030504040204" pitchFamily="34" charset="0"/>
              </a:rPr>
              <a:t>CAGR of 5.3%</a:t>
            </a:r>
            <a:r>
              <a:rPr lang="en-US" b="0" i="0" dirty="0">
                <a:solidFill>
                  <a:srgbClr val="5E5E5E"/>
                </a:solidFill>
                <a:effectLst/>
                <a:latin typeface="Poppins" panose="00000500000000000000" pitchFamily="2" charset="0"/>
              </a:rPr>
              <a:t> from 2023 to 2033. </a:t>
            </a:r>
          </a:p>
          <a:p>
            <a:br>
              <a:rPr lang="en-US" dirty="0"/>
            </a:br>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a:t>
            </a:r>
          </a:p>
          <a:p>
            <a:endParaRPr lang="en-US" dirty="0">
              <a:solidFill>
                <a:srgbClr val="5E5E5E"/>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https://www.marketstatsville.com/request-sample/thr-beta-agonists-market?utm_source=Manjeet+pulse+18+oct&amp;utm_medium=Manjeet</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C9F2B6-FFE2-CBEC-9B79-AB1B2E4AF94C}"/>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96A4624A-04DA-39B0-9DB9-56E914631B49}"/>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E87E56E0-40EE-D40F-CAD6-8DDF3FF1071B}"/>
              </a:ext>
            </a:extLst>
          </p:cNvPr>
          <p:cNvSpPr txBox="1"/>
          <p:nvPr/>
        </p:nvSpPr>
        <p:spPr>
          <a:xfrm>
            <a:off x="356381" y="565449"/>
            <a:ext cx="11479237" cy="4801314"/>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2"/>
              </a:rPr>
              <a:t>https://www.marketstatsville.com/buy-now/thr-beta-agonists-market?opt=3338</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THR-beta Agonists Market</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Type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Specification Below 10mg</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Specification 10-50mg</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Specification Above 50mg </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Metabolic Diseases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Cardiovascular Disease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3"/>
              </a:rPr>
              <a:t>https://www.marketstatsville.com/table-of-content/thr-beta-agonists-market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2208592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66BE33-C430-6CA7-78BA-51A671DBADAF}"/>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9CC2DE7D-406A-C6D6-60ED-B7CCFBBB2272}"/>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BFFB4604-D0DB-42C7-9388-C17D27E1AF85}"/>
              </a:ext>
            </a:extLst>
          </p:cNvPr>
          <p:cNvSpPr txBox="1"/>
          <p:nvPr/>
        </p:nvSpPr>
        <p:spPr>
          <a:xfrm>
            <a:off x="295421" y="520065"/>
            <a:ext cx="11563643" cy="5078313"/>
          </a:xfrm>
          <a:prstGeom prst="rect">
            <a:avLst/>
          </a:prstGeom>
          <a:noFill/>
        </p:spPr>
        <p:txBody>
          <a:bodyPr wrap="square">
            <a:spAutoFit/>
          </a:bodyPr>
          <a:lstStyle/>
          <a:p>
            <a:pPr algn="l" fontAlgn="base"/>
            <a:r>
              <a:rPr lang="en-US" b="1" i="0" dirty="0">
                <a:solidFill>
                  <a:srgbClr val="1C1C1C"/>
                </a:solidFill>
                <a:effectLst/>
                <a:latin typeface="Verdana" panose="020B0604030504040204" pitchFamily="34" charset="0"/>
              </a:rPr>
              <a:t>Major key players in the global THR-beta Agonists market are:</a:t>
            </a:r>
          </a:p>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u="none" strike="noStrike" dirty="0">
                <a:solidFill>
                  <a:srgbClr val="003D78"/>
                </a:solidFill>
                <a:effectLst/>
                <a:latin typeface="Verdana" panose="020B0604030504040204" pitchFamily="34" charset="0"/>
                <a:hlinkClick r:id="rId2"/>
              </a:rPr>
              <a:t>Madrigal Pharmaceuticals</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u="none" strike="noStrike" dirty="0">
                <a:solidFill>
                  <a:srgbClr val="003D78"/>
                </a:solidFill>
                <a:effectLst/>
                <a:latin typeface="Verdana" panose="020B0604030504040204" pitchFamily="34" charset="0"/>
                <a:hlinkClick r:id="rId3"/>
              </a:rPr>
              <a:t>Terns Pharmaceuticals</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Ascletis</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Haisco</a:t>
            </a:r>
            <a:r>
              <a:rPr lang="en-US" b="0" i="0" dirty="0">
                <a:solidFill>
                  <a:srgbClr val="5E5E5E"/>
                </a:solidFill>
                <a:effectLst/>
                <a:latin typeface="Verdana" panose="020B0604030504040204" pitchFamily="34" charset="0"/>
              </a:rPr>
              <a:t> Pharmaceutical Group</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Company 5</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Company 6</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Company 7</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Company 8</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Company 9</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Company 10</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003D78"/>
                </a:solidFill>
                <a:effectLst/>
                <a:latin typeface="Verdana" panose="020B0604030504040204" pitchFamily="34" charset="0"/>
                <a:hlinkClick r:id="rId4"/>
              </a:rPr>
              <a:t>https://www.marketstatsville.com/thr-beta-agonists-market</a:t>
            </a:r>
            <a:r>
              <a:rPr lang="en-US"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3648841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5632</TotalTime>
  <Words>1329</Words>
  <Application>Microsoft Office PowerPoint</Application>
  <PresentationFormat>Widescreen</PresentationFormat>
  <Paragraphs>73</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530</cp:revision>
  <dcterms:created xsi:type="dcterms:W3CDTF">2017-04-19T06:29:38Z</dcterms:created>
  <dcterms:modified xsi:type="dcterms:W3CDTF">2023-10-18T13:35:19Z</dcterms:modified>
</cp:coreProperties>
</file>