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01-11-2023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11/1/2023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toasted-coconut-market?utm_source=Manjeet+free+1+Nov&amp;utm_medium=Manjeet" TargetMode="External"/><Relationship Id="rId2" Type="http://schemas.openxmlformats.org/officeDocument/2006/relationships/hyperlink" Target="https://www.marketstatsville.com/toasted-coconut-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toasted-coconut-market" TargetMode="External"/><Relationship Id="rId2" Type="http://schemas.openxmlformats.org/officeDocument/2006/relationships/hyperlink" Target="https://www.marketstatsville.com/buy-now/toasted-coconut-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toasted-coconut-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Toasted Coconut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Toasted Coconut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Toasted Coconut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355312"/>
          </a:xfrm>
          <a:prstGeom prst="rect">
            <a:avLst/>
          </a:prstGeom>
          <a:noFill/>
        </p:spPr>
        <p:txBody>
          <a:bodyPr wrap="square">
            <a:spAutoFit/>
          </a:bodyPr>
          <a:lstStyle/>
          <a:p>
            <a:pPr algn="l"/>
            <a:r>
              <a:rPr lang="en-US" dirty="0">
                <a:solidFill>
                  <a:srgbClr val="000000"/>
                </a:solidFill>
                <a:latin typeface="Verdana" panose="020B0604030504040204" pitchFamily="34" charset="0"/>
              </a:rPr>
              <a:t>Toasted Coconut Market by Type (Toasted Coconut Chips, and Toasted Coconut Shreds), by Sales Channel (E-Commerce, Supermarket, Snack Specialty Store, and Others), and by Region (North America, South America, Europe, Asia Pacific, and Middle East &amp; Africa (MEA)) –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Toasted Coconut Market</a:t>
            </a:r>
            <a:r>
              <a:rPr lang="en-US" b="0" i="0" dirty="0">
                <a:solidFill>
                  <a:srgbClr val="5E5E5E"/>
                </a:solidFill>
                <a:effectLst/>
                <a:latin typeface="Verdana" panose="020B0604030504040204" pitchFamily="34" charset="0"/>
              </a:rPr>
              <a:t> size is expected to grow at a </a:t>
            </a:r>
            <a:r>
              <a:rPr lang="en-US" b="1" i="0" dirty="0">
                <a:solidFill>
                  <a:srgbClr val="5E5E5E"/>
                </a:solidFill>
                <a:effectLst/>
                <a:latin typeface="Verdana" panose="020B0604030504040204" pitchFamily="34" charset="0"/>
              </a:rPr>
              <a:t>CAGR of 5.1%</a:t>
            </a:r>
            <a:r>
              <a:rPr lang="en-US" b="0" i="0" dirty="0">
                <a:solidFill>
                  <a:srgbClr val="5E5E5E"/>
                </a:solidFill>
                <a:effectLst/>
                <a:latin typeface="Verdana" panose="020B0604030504040204" pitchFamily="34" charset="0"/>
              </a:rPr>
              <a:t> from 2023 to 2033. </a:t>
            </a:r>
          </a:p>
          <a:p>
            <a:br>
              <a:rPr lang="en-US" b="0" i="0" dirty="0">
                <a:solidFill>
                  <a:srgbClr val="5E5E5E"/>
                </a:solidFill>
                <a:effectLst/>
                <a:latin typeface="Poppins" panose="00000500000000000000" pitchFamily="2" charset="0"/>
              </a:rPr>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a:t>
            </a:r>
          </a:p>
          <a:p>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https://www.marketstatsville.com/request-sample/toasted-coconut-market?utm_source=Manjeet+free+1+Nov&amp;utm_medium=Manjeet</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4292D4-7DE5-901F-336C-A1E711C9690D}"/>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50A2F5C2-5AD9-7BB2-F733-55F261B80D70}"/>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9266D24F-4E07-CC69-AC57-56D564D90C2D}"/>
              </a:ext>
            </a:extLst>
          </p:cNvPr>
          <p:cNvSpPr txBox="1"/>
          <p:nvPr/>
        </p:nvSpPr>
        <p:spPr>
          <a:xfrm>
            <a:off x="309489" y="1074063"/>
            <a:ext cx="11619914" cy="4801314"/>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https://www.marketstatsville.com/buy-now/toasted-coconut-market?opt=3338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Scope of the Global Toasted Coconut Market</a:t>
            </a:r>
            <a:br>
              <a:rPr lang="en-US" b="0" i="0" dirty="0">
                <a:solidFill>
                  <a:srgbClr val="5E5E5E"/>
                </a:solidFill>
                <a:effectLst/>
                <a:latin typeface="Verdana" panose="020B0604030504040204" pitchFamily="34" charset="0"/>
              </a:rPr>
            </a:b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Toasted Coconut Chips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Toasted Coconut Shreds </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Sales Channel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E-Commerce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Supermarket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Snack Specialty Store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3"/>
              </a:rPr>
              <a:t>https://www.marketstatsville.com/table-of-content/toasted-coconut-market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63974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43040B-261F-2375-F643-23098710352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18CE45A5-C999-1804-F7C8-3900D142A4FA}"/>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21AB2DFA-E5A9-1E55-994D-C04BF2E11142}"/>
              </a:ext>
            </a:extLst>
          </p:cNvPr>
          <p:cNvSpPr txBox="1"/>
          <p:nvPr/>
        </p:nvSpPr>
        <p:spPr>
          <a:xfrm>
            <a:off x="323557" y="104567"/>
            <a:ext cx="11549575" cy="5909310"/>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Major key players in the global Toasted Coconut market are:</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Klassic</a:t>
            </a:r>
            <a:r>
              <a:rPr lang="en-US" b="0" i="0" dirty="0">
                <a:solidFill>
                  <a:srgbClr val="5E5E5E"/>
                </a:solidFill>
                <a:effectLst/>
                <a:latin typeface="Verdana" panose="020B0604030504040204" pitchFamily="34" charset="0"/>
              </a:rPr>
              <a:t> Coconut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Franklin Baker</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Phildesco</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Red V Foods</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Metshu</a:t>
            </a:r>
            <a:r>
              <a:rPr lang="en-US" b="0" i="0" dirty="0">
                <a:solidFill>
                  <a:srgbClr val="5E5E5E"/>
                </a:solidFill>
                <a:effectLst/>
                <a:latin typeface="Verdana" panose="020B0604030504040204" pitchFamily="34" charset="0"/>
              </a:rPr>
              <a:t> Exports (Pvt) Ltd</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Bestore</a:t>
            </a:r>
            <a:r>
              <a:rPr lang="en-US" b="0" i="0" dirty="0">
                <a:solidFill>
                  <a:srgbClr val="5E5E5E"/>
                </a:solidFill>
                <a:effectLst/>
                <a:latin typeface="Verdana" panose="020B0604030504040204" pitchFamily="34" charset="0"/>
              </a:rPr>
              <a:t> </a:t>
            </a:r>
            <a:r>
              <a:rPr lang="en-US" b="0" i="0" dirty="0" err="1">
                <a:solidFill>
                  <a:srgbClr val="5E5E5E"/>
                </a:solidFill>
                <a:effectLst/>
                <a:latin typeface="Verdana" panose="020B0604030504040204" pitchFamily="34" charset="0"/>
              </a:rPr>
              <a:t>Co.Ltd</a:t>
            </a:r>
            <a:r>
              <a:rPr lang="en-US" b="0" i="0" dirty="0">
                <a:solidFill>
                  <a:srgbClr val="5E5E5E"/>
                </a:solidFill>
                <a:effectLst/>
                <a:latin typeface="Verdana" panose="020B0604030504040204" pitchFamily="34" charset="0"/>
              </a:rPr>
              <a:t>.</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Chunguang</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Nanguo</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Three Squirrels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Dang Foods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Bare Snacks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COCO GOODS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Ceylon Naturals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2"/>
              </a:rPr>
              <a:t>https://www.marketstatsville.com/toasted-coconut-market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426396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5718</TotalTime>
  <Words>1347</Words>
  <Application>Microsoft Office PowerPoint</Application>
  <PresentationFormat>Widescreen</PresentationFormat>
  <Paragraphs>75</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555</cp:revision>
  <dcterms:created xsi:type="dcterms:W3CDTF">2017-04-19T06:29:38Z</dcterms:created>
  <dcterms:modified xsi:type="dcterms:W3CDTF">2023-11-01T11:15:39Z</dcterms:modified>
</cp:coreProperties>
</file>