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1"/>
  </p:notesMasterIdLst>
  <p:handoutMasterIdLst>
    <p:handoutMasterId r:id="rId12"/>
  </p:handoutMasterIdLst>
  <p:sldIdLst>
    <p:sldId id="257" r:id="rId3"/>
    <p:sldId id="312" r:id="rId4"/>
    <p:sldId id="299" r:id="rId5"/>
    <p:sldId id="269" r:id="rId6"/>
    <p:sldId id="307" r:id="rId7"/>
    <p:sldId id="313" r:id="rId8"/>
    <p:sldId id="314" r:id="rId9"/>
    <p:sldId id="29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5"/>
    <a:srgbClr val="387AB8"/>
    <a:srgbClr val="AABE3F"/>
    <a:srgbClr val="E2583D"/>
    <a:srgbClr val="FFC000"/>
    <a:srgbClr val="3AAF98"/>
    <a:srgbClr val="002C60"/>
    <a:srgbClr val="AFABAB"/>
    <a:srgbClr val="E7E6E6"/>
    <a:srgbClr val="4CC7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254" autoAdjust="0"/>
    <p:restoredTop sz="94061" autoAdjust="0"/>
  </p:normalViewPr>
  <p:slideViewPr>
    <p:cSldViewPr snapToGrid="0" showGuides="1">
      <p:cViewPr varScale="1">
        <p:scale>
          <a:sx n="68" d="100"/>
          <a:sy n="68" d="100"/>
        </p:scale>
        <p:origin x="972" y="48"/>
      </p:cViewPr>
      <p:guideLst>
        <p:guide orient="horz" pos="2184"/>
        <p:guide pos="3840"/>
      </p:guideLst>
    </p:cSldViewPr>
  </p:slideViewPr>
  <p:notesTextViewPr>
    <p:cViewPr>
      <p:scale>
        <a:sx n="1" d="1"/>
        <a:sy n="1" d="1"/>
      </p:scale>
      <p:origin x="0" y="0"/>
    </p:cViewPr>
  </p:notesTextViewPr>
  <p:notesViewPr>
    <p:cSldViewPr snapToGrid="0">
      <p:cViewPr varScale="1">
        <p:scale>
          <a:sx n="55" d="100"/>
          <a:sy n="55" d="100"/>
        </p:scale>
        <p:origin x="2880"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B2FF65-A036-3CC3-2C7B-F2C10141751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6056650-1492-B75E-50B0-EEB32C8078D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D120875-7D2C-420A-8A85-0D5B950E9965}" type="datetimeFigureOut">
              <a:rPr lang="en-IN" smtClean="0"/>
              <a:t>14-11-2023</a:t>
            </a:fld>
            <a:endParaRPr lang="en-IN"/>
          </a:p>
        </p:txBody>
      </p:sp>
      <p:sp>
        <p:nvSpPr>
          <p:cNvPr id="4" name="Footer Placeholder 3">
            <a:extLst>
              <a:ext uri="{FF2B5EF4-FFF2-40B4-BE49-F238E27FC236}">
                <a16:creationId xmlns:a16="http://schemas.microsoft.com/office/drawing/2014/main" id="{973C1B96-3183-0017-7951-66C8C85B421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E702341F-5F0A-5BAC-3749-A0F98954ADB0}"/>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58AD4A6-C142-43CE-A047-E5F90EB1E9C6}" type="slidenum">
              <a:rPr lang="en-IN" smtClean="0"/>
              <a:t>‹#›</a:t>
            </a:fld>
            <a:endParaRPr lang="en-IN"/>
          </a:p>
        </p:txBody>
      </p:sp>
    </p:spTree>
    <p:extLst>
      <p:ext uri="{BB962C8B-B14F-4D97-AF65-F5344CB8AC3E}">
        <p14:creationId xmlns:p14="http://schemas.microsoft.com/office/powerpoint/2010/main" val="24965514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448435-AB90-403D-BA16-051B234E3934}" type="datetimeFigureOut">
              <a:rPr lang="en-US" smtClean="0"/>
              <a:t>11/14/2023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D86CDBC-8E74-4D41-8FD1-7E7D44F4E0DA}" type="slidenum">
              <a:rPr lang="en-US" smtClean="0"/>
              <a:t>‹#›</a:t>
            </a:fld>
            <a:endParaRPr lang="en-US"/>
          </a:p>
        </p:txBody>
      </p:sp>
    </p:spTree>
    <p:extLst>
      <p:ext uri="{BB962C8B-B14F-4D97-AF65-F5344CB8AC3E}">
        <p14:creationId xmlns:p14="http://schemas.microsoft.com/office/powerpoint/2010/main" val="3029732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9D86CDBC-8E74-4D41-8FD1-7E7D44F4E0DA}" type="slidenum">
              <a:rPr lang="en-US" smtClean="0"/>
              <a:t>1</a:t>
            </a:fld>
            <a:endParaRPr lang="en-US"/>
          </a:p>
        </p:txBody>
      </p:sp>
    </p:spTree>
    <p:extLst>
      <p:ext uri="{BB962C8B-B14F-4D97-AF65-F5344CB8AC3E}">
        <p14:creationId xmlns:p14="http://schemas.microsoft.com/office/powerpoint/2010/main" val="28562707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D0704D7-C5B8-464F-9220-3E8A362BE88B}" type="slidenum">
              <a:rPr lang="en-US" smtClean="0"/>
              <a:t>2</a:t>
            </a:fld>
            <a:endParaRPr lang="en-US"/>
          </a:p>
        </p:txBody>
      </p:sp>
    </p:spTree>
    <p:extLst>
      <p:ext uri="{BB962C8B-B14F-4D97-AF65-F5344CB8AC3E}">
        <p14:creationId xmlns:p14="http://schemas.microsoft.com/office/powerpoint/2010/main" val="1920464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419515fe0b_0_3017:notes"/>
          <p:cNvSpPr>
            <a:spLocks noGrp="1" noRot="1" noChangeAspect="1"/>
          </p:cNvSpPr>
          <p:nvPr>
            <p:ph type="sldImg" idx="2"/>
          </p:nvPr>
        </p:nvSpPr>
        <p:spPr>
          <a:xfrm>
            <a:off x="2286000" y="514350"/>
            <a:ext cx="4572000" cy="25717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419515fe0b_0_3017:notes"/>
          <p:cNvSpPr txBox="1">
            <a:spLocks noGrp="1"/>
          </p:cNvSpPr>
          <p:nvPr>
            <p:ph type="body" idx="1"/>
          </p:nvPr>
        </p:nvSpPr>
        <p:spPr>
          <a:xfrm>
            <a:off x="914400" y="3257550"/>
            <a:ext cx="7315200" cy="30861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598334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11/14/2023</a:t>
            </a:fld>
            <a:endParaRPr lang="en-US"/>
          </a:p>
        </p:txBody>
      </p:sp>
      <p:sp>
        <p:nvSpPr>
          <p:cNvPr id="4" name="Slide Number Placeholder 3"/>
          <p:cNvSpPr>
            <a:spLocks noGrp="1"/>
          </p:cNvSpPr>
          <p:nvPr>
            <p:ph type="sldNum" sz="quarter" idx="12"/>
          </p:nvPr>
        </p:nvSpPr>
        <p:spPr>
          <a:xfrm>
            <a:off x="11312856" y="6566208"/>
            <a:ext cx="688132" cy="365125"/>
          </a:xfrm>
        </p:spPr>
        <p:txBody>
          <a:bodyPr/>
          <a:lstStyle>
            <a:lvl1pPr>
              <a:defRPr>
                <a:solidFill>
                  <a:schemeClr val="tx1"/>
                </a:solidFill>
              </a:defRPr>
            </a:lvl1pPr>
          </a:lstStyle>
          <a:p>
            <a:r>
              <a:rPr lang="en-US" dirty="0"/>
              <a:t>1</a:t>
            </a:r>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4038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6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8" name="Picture Placeholder 17"/>
          <p:cNvSpPr>
            <a:spLocks noGrp="1"/>
          </p:cNvSpPr>
          <p:nvPr>
            <p:ph type="pic" sz="quarter" idx="16"/>
          </p:nvPr>
        </p:nvSpPr>
        <p:spPr>
          <a:xfrm>
            <a:off x="3789544"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19" name="Picture Placeholder 18"/>
          <p:cNvSpPr>
            <a:spLocks noGrp="1"/>
          </p:cNvSpPr>
          <p:nvPr>
            <p:ph type="pic" sz="quarter" idx="17"/>
          </p:nvPr>
        </p:nvSpPr>
        <p:spPr>
          <a:xfrm>
            <a:off x="6165143"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
        <p:nvSpPr>
          <p:cNvPr id="20" name="Picture Placeholder 19"/>
          <p:cNvSpPr>
            <a:spLocks noGrp="1"/>
          </p:cNvSpPr>
          <p:nvPr>
            <p:ph type="pic" sz="quarter" idx="18"/>
          </p:nvPr>
        </p:nvSpPr>
        <p:spPr>
          <a:xfrm>
            <a:off x="8540741"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dirty="0"/>
          </a:p>
        </p:txBody>
      </p:sp>
      <p:sp>
        <p:nvSpPr>
          <p:cNvPr id="14" name="Text Placeholder 13"/>
          <p:cNvSpPr>
            <a:spLocks noGrp="1"/>
          </p:cNvSpPr>
          <p:nvPr>
            <p:ph type="body" sz="quarter" idx="14" hasCustomPrompt="1"/>
          </p:nvPr>
        </p:nvSpPr>
        <p:spPr>
          <a:xfrm>
            <a:off x="1857375" y="1014880"/>
            <a:ext cx="8380505" cy="400110"/>
          </a:xfrm>
        </p:spPr>
        <p:txBody>
          <a:bodyPr>
            <a:spAutoFit/>
          </a:bodyPr>
          <a:lstStyle>
            <a:lvl1pPr marL="0" marR="0" indent="0" algn="ctr" defTabSz="914400" rtl="0" eaLnBrk="1" fontAlgn="auto" latinLnBrk="0" hangingPunct="1">
              <a:lnSpc>
                <a:spcPct val="100000"/>
              </a:lnSpc>
              <a:spcBef>
                <a:spcPts val="0"/>
              </a:spcBef>
              <a:spcAft>
                <a:spcPts val="0"/>
              </a:spcAft>
              <a:buClrTx/>
              <a:buSzTx/>
              <a:buFontTx/>
              <a:buNone/>
              <a:tabLst/>
              <a:defRPr kumimoji="0" lang="en-US" sz="1000" b="0" i="0" u="none" strike="noStrike" kern="1200" cap="none" spc="0" normalizeH="0" baseline="0">
                <a:ln>
                  <a:noFill/>
                </a:ln>
                <a:solidFill>
                  <a:schemeClr val="tx1"/>
                </a:solidFill>
                <a:effectLst/>
                <a:uLnTx/>
                <a:uFillTx/>
                <a:latin typeface="+mn-lt"/>
                <a:ea typeface="+mn-ea"/>
                <a:cs typeface="+mn-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Lorem </a:t>
            </a:r>
            <a:r>
              <a:rPr lang="en-US" dirty="0" err="1"/>
              <a:t>Ipsum</a:t>
            </a:r>
            <a:r>
              <a:rPr lang="en-US" dirty="0"/>
              <a:t> is simply dummy text of the printing and typesetting industry. Lorem </a:t>
            </a:r>
            <a:r>
              <a:rPr lang="en-US" dirty="0" err="1"/>
              <a:t>Ipsum</a:t>
            </a:r>
            <a:r>
              <a:rPr lang="en-US" dirty="0"/>
              <a:t> has been the industry's standard dummy text ever since the 1500s, when an unknown printer took a galley of type and scrambled it to make a type specimen book. </a:t>
            </a:r>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11/14/2023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icture Placeholder 16"/>
          <p:cNvSpPr>
            <a:spLocks noGrp="1"/>
          </p:cNvSpPr>
          <p:nvPr>
            <p:ph type="pic" sz="quarter" idx="15"/>
          </p:nvPr>
        </p:nvSpPr>
        <p:spPr>
          <a:xfrm>
            <a:off x="1413946" y="1808163"/>
            <a:ext cx="2237315" cy="2782495"/>
          </a:xfrm>
          <a:custGeom>
            <a:avLst/>
            <a:gdLst>
              <a:gd name="connsiteX0" fmla="*/ 386048 w 2237315"/>
              <a:gd name="connsiteY0" fmla="*/ 0 h 2782495"/>
              <a:gd name="connsiteX1" fmla="*/ 2237315 w 2237315"/>
              <a:gd name="connsiteY1" fmla="*/ 0 h 2782495"/>
              <a:gd name="connsiteX2" fmla="*/ 1851266 w 2237315"/>
              <a:gd name="connsiteY2" fmla="*/ 2782495 h 2782495"/>
              <a:gd name="connsiteX3" fmla="*/ 0 w 2237315"/>
              <a:gd name="connsiteY3" fmla="*/ 2782495 h 2782495"/>
              <a:gd name="connsiteX4" fmla="*/ 0 w 2237315"/>
              <a:gd name="connsiteY4" fmla="*/ 2782488 h 278249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37315" h="2782495">
                <a:moveTo>
                  <a:pt x="386048" y="0"/>
                </a:moveTo>
                <a:lnTo>
                  <a:pt x="2237315" y="0"/>
                </a:lnTo>
                <a:lnTo>
                  <a:pt x="1851266" y="2782495"/>
                </a:lnTo>
                <a:lnTo>
                  <a:pt x="0" y="2782495"/>
                </a:lnTo>
                <a:lnTo>
                  <a:pt x="0" y="2782488"/>
                </a:lnTo>
                <a:close/>
              </a:path>
            </a:pathLst>
          </a:custGeom>
        </p:spPr>
        <p:txBody>
          <a:bodyPr wrap="square" anchor="ctr">
            <a:noAutofit/>
          </a:bodyPr>
          <a:lstStyle>
            <a:lvl1pPr marL="0" indent="0" algn="ctr">
              <a:buNone/>
              <a:defRPr sz="1200"/>
            </a:lvl1pPr>
          </a:lstStyle>
          <a:p>
            <a:endParaRPr lang="en-US"/>
          </a:p>
        </p:txBody>
      </p:sp>
    </p:spTree>
    <p:extLst>
      <p:ext uri="{BB962C8B-B14F-4D97-AF65-F5344CB8AC3E}">
        <p14:creationId xmlns:p14="http://schemas.microsoft.com/office/powerpoint/2010/main" val="710727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hasCustomPrompt="1"/>
          </p:nvPr>
        </p:nvSpPr>
        <p:spPr>
          <a:xfrm>
            <a:off x="2794000" y="360971"/>
            <a:ext cx="6604000" cy="535531"/>
          </a:xfrm>
        </p:spPr>
        <p:txBody>
          <a:bodyPr wrap="square" anchor="t">
            <a:spAutoFit/>
          </a:bodyPr>
          <a:lstStyle>
            <a:lvl1pPr marL="0" indent="0" algn="ctr">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 Click to edit Master text styles -</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11/14/2023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748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6" name="Picture Placeholder 5"/>
          <p:cNvSpPr>
            <a:spLocks noGrp="1"/>
          </p:cNvSpPr>
          <p:nvPr>
            <p:ph type="pic" sz="quarter" idx="11"/>
          </p:nvPr>
        </p:nvSpPr>
        <p:spPr>
          <a:xfrm>
            <a:off x="5050970" y="0"/>
            <a:ext cx="7141030" cy="6858000"/>
          </a:xfrm>
        </p:spPr>
        <p:txBody>
          <a:bodyPr anchor="ctr">
            <a:normAutofit/>
          </a:bodyPr>
          <a:lstStyle>
            <a:lvl1pPr marL="0" indent="0" algn="ctr">
              <a:buNone/>
              <a:defRPr sz="1800"/>
            </a:lvl1pPr>
          </a:lstStyle>
          <a:p>
            <a:endParaRPr lang="en-US"/>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11/14/2023</a:t>
            </a:fld>
            <a:endParaRPr lang="en-US"/>
          </a:p>
        </p:txBody>
      </p:sp>
      <p:sp>
        <p:nvSpPr>
          <p:cNvPr id="13" name="Rectangle 12"/>
          <p:cNvSpPr/>
          <p:nvPr userDrawn="1"/>
        </p:nvSpPr>
        <p:spPr>
          <a:xfrm>
            <a:off x="119063"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userDrawn="1"/>
        </p:nvSpPr>
        <p:spPr>
          <a:xfrm>
            <a:off x="762000"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p:cNvSpPr/>
          <p:nvPr userDrawn="1"/>
        </p:nvSpPr>
        <p:spPr>
          <a:xfrm>
            <a:off x="1404937"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442799"/>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5" name="Freeform 4"/>
          <p:cNvSpPr>
            <a:spLocks/>
          </p:cNvSpPr>
          <p:nvPr userDrawn="1"/>
        </p:nvSpPr>
        <p:spPr bwMode="auto">
          <a:xfrm>
            <a:off x="0" y="-639708"/>
            <a:ext cx="12192001" cy="8099370"/>
          </a:xfrm>
          <a:custGeom>
            <a:avLst/>
            <a:gdLst>
              <a:gd name="T0" fmla="*/ 471 w 542"/>
              <a:gd name="T1" fmla="*/ 110 h 359"/>
              <a:gd name="T2" fmla="*/ 494 w 542"/>
              <a:gd name="T3" fmla="*/ 124 h 359"/>
              <a:gd name="T4" fmla="*/ 473 w 542"/>
              <a:gd name="T5" fmla="*/ 118 h 359"/>
              <a:gd name="T6" fmla="*/ 352 w 542"/>
              <a:gd name="T7" fmla="*/ 60 h 359"/>
              <a:gd name="T8" fmla="*/ 361 w 542"/>
              <a:gd name="T9" fmla="*/ 68 h 359"/>
              <a:gd name="T10" fmla="*/ 315 w 542"/>
              <a:gd name="T11" fmla="*/ 52 h 359"/>
              <a:gd name="T12" fmla="*/ 341 w 542"/>
              <a:gd name="T13" fmla="*/ 68 h 359"/>
              <a:gd name="T14" fmla="*/ 369 w 542"/>
              <a:gd name="T15" fmla="*/ 86 h 359"/>
              <a:gd name="T16" fmla="*/ 325 w 542"/>
              <a:gd name="T17" fmla="*/ 66 h 359"/>
              <a:gd name="T18" fmla="*/ 304 w 542"/>
              <a:gd name="T19" fmla="*/ 63 h 359"/>
              <a:gd name="T20" fmla="*/ 254 w 542"/>
              <a:gd name="T21" fmla="*/ 49 h 359"/>
              <a:gd name="T22" fmla="*/ 302 w 542"/>
              <a:gd name="T23" fmla="*/ 75 h 359"/>
              <a:gd name="T24" fmla="*/ 245 w 542"/>
              <a:gd name="T25" fmla="*/ 49 h 359"/>
              <a:gd name="T26" fmla="*/ 240 w 542"/>
              <a:gd name="T27" fmla="*/ 54 h 359"/>
              <a:gd name="T28" fmla="*/ 217 w 542"/>
              <a:gd name="T29" fmla="*/ 54 h 359"/>
              <a:gd name="T30" fmla="*/ 215 w 542"/>
              <a:gd name="T31" fmla="*/ 65 h 359"/>
              <a:gd name="T32" fmla="*/ 211 w 542"/>
              <a:gd name="T33" fmla="*/ 69 h 359"/>
              <a:gd name="T34" fmla="*/ 270 w 542"/>
              <a:gd name="T35" fmla="*/ 101 h 359"/>
              <a:gd name="T36" fmla="*/ 242 w 542"/>
              <a:gd name="T37" fmla="*/ 92 h 359"/>
              <a:gd name="T38" fmla="*/ 149 w 542"/>
              <a:gd name="T39" fmla="*/ 52 h 359"/>
              <a:gd name="T40" fmla="*/ 101 w 542"/>
              <a:gd name="T41" fmla="*/ 27 h 359"/>
              <a:gd name="T42" fmla="*/ 123 w 542"/>
              <a:gd name="T43" fmla="*/ 42 h 359"/>
              <a:gd name="T44" fmla="*/ 159 w 542"/>
              <a:gd name="T45" fmla="*/ 62 h 359"/>
              <a:gd name="T46" fmla="*/ 118 w 542"/>
              <a:gd name="T47" fmla="*/ 46 h 359"/>
              <a:gd name="T48" fmla="*/ 108 w 542"/>
              <a:gd name="T49" fmla="*/ 52 h 359"/>
              <a:gd name="T50" fmla="*/ 14 w 542"/>
              <a:gd name="T51" fmla="*/ 2 h 359"/>
              <a:gd name="T52" fmla="*/ 36 w 542"/>
              <a:gd name="T53" fmla="*/ 19 h 359"/>
              <a:gd name="T54" fmla="*/ 35 w 542"/>
              <a:gd name="T55" fmla="*/ 27 h 359"/>
              <a:gd name="T56" fmla="*/ 21 w 542"/>
              <a:gd name="T57" fmla="*/ 35 h 359"/>
              <a:gd name="T58" fmla="*/ 0 w 542"/>
              <a:gd name="T59" fmla="*/ 108 h 359"/>
              <a:gd name="T60" fmla="*/ 3 w 542"/>
              <a:gd name="T61" fmla="*/ 221 h 359"/>
              <a:gd name="T62" fmla="*/ 75 w 542"/>
              <a:gd name="T63" fmla="*/ 257 h 359"/>
              <a:gd name="T64" fmla="*/ 99 w 542"/>
              <a:gd name="T65" fmla="*/ 264 h 359"/>
              <a:gd name="T66" fmla="*/ 28 w 542"/>
              <a:gd name="T67" fmla="*/ 229 h 359"/>
              <a:gd name="T68" fmla="*/ 169 w 542"/>
              <a:gd name="T69" fmla="*/ 290 h 359"/>
              <a:gd name="T70" fmla="*/ 204 w 542"/>
              <a:gd name="T71" fmla="*/ 306 h 359"/>
              <a:gd name="T72" fmla="*/ 218 w 542"/>
              <a:gd name="T73" fmla="*/ 308 h 359"/>
              <a:gd name="T74" fmla="*/ 208 w 542"/>
              <a:gd name="T75" fmla="*/ 294 h 359"/>
              <a:gd name="T76" fmla="*/ 150 w 542"/>
              <a:gd name="T77" fmla="*/ 267 h 359"/>
              <a:gd name="T78" fmla="*/ 226 w 542"/>
              <a:gd name="T79" fmla="*/ 299 h 359"/>
              <a:gd name="T80" fmla="*/ 250 w 542"/>
              <a:gd name="T81" fmla="*/ 305 h 359"/>
              <a:gd name="T82" fmla="*/ 275 w 542"/>
              <a:gd name="T83" fmla="*/ 305 h 359"/>
              <a:gd name="T84" fmla="*/ 242 w 542"/>
              <a:gd name="T85" fmla="*/ 287 h 359"/>
              <a:gd name="T86" fmla="*/ 263 w 542"/>
              <a:gd name="T87" fmla="*/ 294 h 359"/>
              <a:gd name="T88" fmla="*/ 307 w 542"/>
              <a:gd name="T89" fmla="*/ 304 h 359"/>
              <a:gd name="T90" fmla="*/ 317 w 542"/>
              <a:gd name="T91" fmla="*/ 302 h 359"/>
              <a:gd name="T92" fmla="*/ 328 w 542"/>
              <a:gd name="T93" fmla="*/ 298 h 359"/>
              <a:gd name="T94" fmla="*/ 344 w 542"/>
              <a:gd name="T95" fmla="*/ 299 h 359"/>
              <a:gd name="T96" fmla="*/ 277 w 542"/>
              <a:gd name="T97" fmla="*/ 263 h 359"/>
              <a:gd name="T98" fmla="*/ 293 w 542"/>
              <a:gd name="T99" fmla="*/ 267 h 359"/>
              <a:gd name="T100" fmla="*/ 380 w 542"/>
              <a:gd name="T101" fmla="*/ 302 h 359"/>
              <a:gd name="T102" fmla="*/ 448 w 542"/>
              <a:gd name="T103" fmla="*/ 334 h 359"/>
              <a:gd name="T104" fmla="*/ 414 w 542"/>
              <a:gd name="T105" fmla="*/ 314 h 359"/>
              <a:gd name="T106" fmla="*/ 385 w 542"/>
              <a:gd name="T107" fmla="*/ 303 h 359"/>
              <a:gd name="T108" fmla="*/ 396 w 542"/>
              <a:gd name="T109" fmla="*/ 300 h 359"/>
              <a:gd name="T110" fmla="*/ 460 w 542"/>
              <a:gd name="T111" fmla="*/ 320 h 359"/>
              <a:gd name="T112" fmla="*/ 519 w 542"/>
              <a:gd name="T113" fmla="*/ 351 h 359"/>
              <a:gd name="T114" fmla="*/ 509 w 542"/>
              <a:gd name="T115" fmla="*/ 341 h 359"/>
              <a:gd name="T116" fmla="*/ 503 w 542"/>
              <a:gd name="T117" fmla="*/ 328 h 359"/>
              <a:gd name="T118" fmla="*/ 504 w 542"/>
              <a:gd name="T119" fmla="*/ 317 h 359"/>
              <a:gd name="T120" fmla="*/ 541 w 542"/>
              <a:gd name="T121" fmla="*/ 254 h 359"/>
              <a:gd name="T122" fmla="*/ 542 w 542"/>
              <a:gd name="T123" fmla="*/ 147 h 3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542" h="359">
                <a:moveTo>
                  <a:pt x="542" y="144"/>
                </a:moveTo>
                <a:cubicBezTo>
                  <a:pt x="542" y="139"/>
                  <a:pt x="542" y="139"/>
                  <a:pt x="542" y="139"/>
                </a:cubicBezTo>
                <a:cubicBezTo>
                  <a:pt x="537" y="139"/>
                  <a:pt x="537" y="139"/>
                  <a:pt x="537" y="139"/>
                </a:cubicBezTo>
                <a:cubicBezTo>
                  <a:pt x="529" y="135"/>
                  <a:pt x="522" y="131"/>
                  <a:pt x="514" y="127"/>
                </a:cubicBezTo>
                <a:cubicBezTo>
                  <a:pt x="500" y="120"/>
                  <a:pt x="485" y="114"/>
                  <a:pt x="472" y="106"/>
                </a:cubicBezTo>
                <a:cubicBezTo>
                  <a:pt x="472" y="106"/>
                  <a:pt x="472" y="106"/>
                  <a:pt x="472" y="106"/>
                </a:cubicBezTo>
                <a:cubicBezTo>
                  <a:pt x="470" y="105"/>
                  <a:pt x="469" y="104"/>
                  <a:pt x="466" y="104"/>
                </a:cubicBezTo>
                <a:cubicBezTo>
                  <a:pt x="464" y="103"/>
                  <a:pt x="463" y="102"/>
                  <a:pt x="461" y="101"/>
                </a:cubicBezTo>
                <a:cubicBezTo>
                  <a:pt x="462" y="102"/>
                  <a:pt x="465" y="104"/>
                  <a:pt x="465" y="104"/>
                </a:cubicBezTo>
                <a:cubicBezTo>
                  <a:pt x="466" y="105"/>
                  <a:pt x="467" y="105"/>
                  <a:pt x="467" y="105"/>
                </a:cubicBezTo>
                <a:cubicBezTo>
                  <a:pt x="468" y="106"/>
                  <a:pt x="470" y="107"/>
                  <a:pt x="470" y="107"/>
                </a:cubicBezTo>
                <a:cubicBezTo>
                  <a:pt x="468" y="107"/>
                  <a:pt x="472" y="108"/>
                  <a:pt x="471" y="109"/>
                </a:cubicBezTo>
                <a:cubicBezTo>
                  <a:pt x="470" y="109"/>
                  <a:pt x="469" y="108"/>
                  <a:pt x="469" y="108"/>
                </a:cubicBezTo>
                <a:cubicBezTo>
                  <a:pt x="469" y="109"/>
                  <a:pt x="471" y="109"/>
                  <a:pt x="472" y="110"/>
                </a:cubicBezTo>
                <a:cubicBezTo>
                  <a:pt x="473" y="110"/>
                  <a:pt x="475" y="111"/>
                  <a:pt x="475" y="112"/>
                </a:cubicBezTo>
                <a:cubicBezTo>
                  <a:pt x="474" y="111"/>
                  <a:pt x="472" y="110"/>
                  <a:pt x="471" y="110"/>
                </a:cubicBezTo>
                <a:cubicBezTo>
                  <a:pt x="471" y="110"/>
                  <a:pt x="470" y="110"/>
                  <a:pt x="470" y="110"/>
                </a:cubicBezTo>
                <a:cubicBezTo>
                  <a:pt x="472" y="111"/>
                  <a:pt x="473" y="111"/>
                  <a:pt x="475" y="112"/>
                </a:cubicBezTo>
                <a:cubicBezTo>
                  <a:pt x="476" y="113"/>
                  <a:pt x="477" y="113"/>
                  <a:pt x="479" y="114"/>
                </a:cubicBezTo>
                <a:cubicBezTo>
                  <a:pt x="479" y="114"/>
                  <a:pt x="479" y="115"/>
                  <a:pt x="478" y="115"/>
                </a:cubicBezTo>
                <a:cubicBezTo>
                  <a:pt x="476" y="114"/>
                  <a:pt x="474" y="112"/>
                  <a:pt x="472" y="111"/>
                </a:cubicBezTo>
                <a:cubicBezTo>
                  <a:pt x="468" y="109"/>
                  <a:pt x="463" y="107"/>
                  <a:pt x="458" y="105"/>
                </a:cubicBezTo>
                <a:cubicBezTo>
                  <a:pt x="458" y="105"/>
                  <a:pt x="457" y="105"/>
                  <a:pt x="457" y="104"/>
                </a:cubicBezTo>
                <a:cubicBezTo>
                  <a:pt x="456" y="104"/>
                  <a:pt x="454" y="103"/>
                  <a:pt x="453" y="102"/>
                </a:cubicBezTo>
                <a:cubicBezTo>
                  <a:pt x="452" y="102"/>
                  <a:pt x="451" y="101"/>
                  <a:pt x="449" y="101"/>
                </a:cubicBezTo>
                <a:cubicBezTo>
                  <a:pt x="447" y="100"/>
                  <a:pt x="446" y="99"/>
                  <a:pt x="443" y="98"/>
                </a:cubicBezTo>
                <a:cubicBezTo>
                  <a:pt x="443" y="99"/>
                  <a:pt x="445" y="100"/>
                  <a:pt x="448" y="101"/>
                </a:cubicBezTo>
                <a:cubicBezTo>
                  <a:pt x="452" y="104"/>
                  <a:pt x="456" y="106"/>
                  <a:pt x="460" y="106"/>
                </a:cubicBezTo>
                <a:cubicBezTo>
                  <a:pt x="465" y="109"/>
                  <a:pt x="469" y="111"/>
                  <a:pt x="474" y="113"/>
                </a:cubicBezTo>
                <a:cubicBezTo>
                  <a:pt x="477" y="115"/>
                  <a:pt x="481" y="116"/>
                  <a:pt x="484" y="118"/>
                </a:cubicBezTo>
                <a:cubicBezTo>
                  <a:pt x="486" y="119"/>
                  <a:pt x="488" y="120"/>
                  <a:pt x="490" y="121"/>
                </a:cubicBezTo>
                <a:cubicBezTo>
                  <a:pt x="491" y="122"/>
                  <a:pt x="493" y="123"/>
                  <a:pt x="494" y="124"/>
                </a:cubicBezTo>
                <a:cubicBezTo>
                  <a:pt x="492" y="123"/>
                  <a:pt x="491" y="122"/>
                  <a:pt x="489" y="121"/>
                </a:cubicBezTo>
                <a:cubicBezTo>
                  <a:pt x="489" y="121"/>
                  <a:pt x="488" y="121"/>
                  <a:pt x="487" y="121"/>
                </a:cubicBezTo>
                <a:cubicBezTo>
                  <a:pt x="487" y="121"/>
                  <a:pt x="487" y="121"/>
                  <a:pt x="487" y="121"/>
                </a:cubicBezTo>
                <a:cubicBezTo>
                  <a:pt x="487" y="121"/>
                  <a:pt x="489" y="122"/>
                  <a:pt x="491" y="123"/>
                </a:cubicBezTo>
                <a:cubicBezTo>
                  <a:pt x="491" y="123"/>
                  <a:pt x="492" y="124"/>
                  <a:pt x="492" y="124"/>
                </a:cubicBezTo>
                <a:cubicBezTo>
                  <a:pt x="494" y="125"/>
                  <a:pt x="495" y="125"/>
                  <a:pt x="496" y="126"/>
                </a:cubicBezTo>
                <a:cubicBezTo>
                  <a:pt x="498" y="126"/>
                  <a:pt x="499" y="127"/>
                  <a:pt x="501" y="127"/>
                </a:cubicBezTo>
                <a:cubicBezTo>
                  <a:pt x="501" y="127"/>
                  <a:pt x="501" y="128"/>
                  <a:pt x="501" y="128"/>
                </a:cubicBezTo>
                <a:cubicBezTo>
                  <a:pt x="503" y="130"/>
                  <a:pt x="504" y="131"/>
                  <a:pt x="507" y="131"/>
                </a:cubicBezTo>
                <a:cubicBezTo>
                  <a:pt x="510" y="132"/>
                  <a:pt x="511" y="133"/>
                  <a:pt x="514" y="134"/>
                </a:cubicBezTo>
                <a:cubicBezTo>
                  <a:pt x="514" y="135"/>
                  <a:pt x="513" y="135"/>
                  <a:pt x="510" y="135"/>
                </a:cubicBezTo>
                <a:cubicBezTo>
                  <a:pt x="512" y="136"/>
                  <a:pt x="514" y="136"/>
                  <a:pt x="515" y="137"/>
                </a:cubicBezTo>
                <a:cubicBezTo>
                  <a:pt x="515" y="137"/>
                  <a:pt x="515" y="137"/>
                  <a:pt x="515" y="137"/>
                </a:cubicBezTo>
                <a:cubicBezTo>
                  <a:pt x="505" y="133"/>
                  <a:pt x="494" y="128"/>
                  <a:pt x="485" y="123"/>
                </a:cubicBezTo>
                <a:cubicBezTo>
                  <a:pt x="484" y="123"/>
                  <a:pt x="483" y="123"/>
                  <a:pt x="482" y="122"/>
                </a:cubicBezTo>
                <a:cubicBezTo>
                  <a:pt x="479" y="121"/>
                  <a:pt x="476" y="119"/>
                  <a:pt x="473" y="118"/>
                </a:cubicBezTo>
                <a:cubicBezTo>
                  <a:pt x="472" y="117"/>
                  <a:pt x="471" y="117"/>
                  <a:pt x="471" y="117"/>
                </a:cubicBezTo>
                <a:cubicBezTo>
                  <a:pt x="470" y="117"/>
                  <a:pt x="469" y="117"/>
                  <a:pt x="468" y="117"/>
                </a:cubicBezTo>
                <a:cubicBezTo>
                  <a:pt x="455" y="110"/>
                  <a:pt x="444" y="104"/>
                  <a:pt x="430" y="97"/>
                </a:cubicBezTo>
                <a:cubicBezTo>
                  <a:pt x="430" y="96"/>
                  <a:pt x="428" y="95"/>
                  <a:pt x="426" y="94"/>
                </a:cubicBezTo>
                <a:cubicBezTo>
                  <a:pt x="425" y="94"/>
                  <a:pt x="425" y="93"/>
                  <a:pt x="421" y="92"/>
                </a:cubicBezTo>
                <a:cubicBezTo>
                  <a:pt x="421" y="92"/>
                  <a:pt x="418" y="92"/>
                  <a:pt x="417" y="91"/>
                </a:cubicBezTo>
                <a:cubicBezTo>
                  <a:pt x="412" y="89"/>
                  <a:pt x="409" y="87"/>
                  <a:pt x="403" y="84"/>
                </a:cubicBezTo>
                <a:cubicBezTo>
                  <a:pt x="405" y="86"/>
                  <a:pt x="409" y="87"/>
                  <a:pt x="409" y="89"/>
                </a:cubicBezTo>
                <a:cubicBezTo>
                  <a:pt x="399" y="84"/>
                  <a:pt x="390" y="80"/>
                  <a:pt x="382" y="76"/>
                </a:cubicBezTo>
                <a:cubicBezTo>
                  <a:pt x="380" y="74"/>
                  <a:pt x="378" y="73"/>
                  <a:pt x="374" y="72"/>
                </a:cubicBezTo>
                <a:cubicBezTo>
                  <a:pt x="374" y="72"/>
                  <a:pt x="373" y="71"/>
                  <a:pt x="373" y="71"/>
                </a:cubicBezTo>
                <a:cubicBezTo>
                  <a:pt x="371" y="69"/>
                  <a:pt x="366" y="68"/>
                  <a:pt x="364" y="66"/>
                </a:cubicBezTo>
                <a:cubicBezTo>
                  <a:pt x="363" y="66"/>
                  <a:pt x="363" y="66"/>
                  <a:pt x="363" y="66"/>
                </a:cubicBezTo>
                <a:cubicBezTo>
                  <a:pt x="363" y="66"/>
                  <a:pt x="363" y="66"/>
                  <a:pt x="363" y="66"/>
                </a:cubicBezTo>
                <a:cubicBezTo>
                  <a:pt x="363" y="66"/>
                  <a:pt x="363" y="66"/>
                  <a:pt x="364" y="66"/>
                </a:cubicBezTo>
                <a:cubicBezTo>
                  <a:pt x="361" y="64"/>
                  <a:pt x="356" y="62"/>
                  <a:pt x="352" y="60"/>
                </a:cubicBezTo>
                <a:cubicBezTo>
                  <a:pt x="347" y="57"/>
                  <a:pt x="342" y="54"/>
                  <a:pt x="340" y="52"/>
                </a:cubicBezTo>
                <a:cubicBezTo>
                  <a:pt x="339" y="52"/>
                  <a:pt x="338" y="51"/>
                  <a:pt x="338" y="51"/>
                </a:cubicBezTo>
                <a:cubicBezTo>
                  <a:pt x="334" y="49"/>
                  <a:pt x="328" y="46"/>
                  <a:pt x="324" y="44"/>
                </a:cubicBezTo>
                <a:cubicBezTo>
                  <a:pt x="323" y="43"/>
                  <a:pt x="321" y="42"/>
                  <a:pt x="318" y="42"/>
                </a:cubicBezTo>
                <a:cubicBezTo>
                  <a:pt x="317" y="41"/>
                  <a:pt x="316" y="41"/>
                  <a:pt x="314" y="40"/>
                </a:cubicBezTo>
                <a:cubicBezTo>
                  <a:pt x="314" y="40"/>
                  <a:pt x="313" y="40"/>
                  <a:pt x="313" y="40"/>
                </a:cubicBezTo>
                <a:cubicBezTo>
                  <a:pt x="313" y="40"/>
                  <a:pt x="313" y="40"/>
                  <a:pt x="313" y="40"/>
                </a:cubicBezTo>
                <a:cubicBezTo>
                  <a:pt x="316" y="42"/>
                  <a:pt x="321" y="45"/>
                  <a:pt x="326" y="47"/>
                </a:cubicBezTo>
                <a:cubicBezTo>
                  <a:pt x="328" y="48"/>
                  <a:pt x="331" y="49"/>
                  <a:pt x="331" y="50"/>
                </a:cubicBezTo>
                <a:cubicBezTo>
                  <a:pt x="338" y="52"/>
                  <a:pt x="333" y="53"/>
                  <a:pt x="338" y="54"/>
                </a:cubicBezTo>
                <a:cubicBezTo>
                  <a:pt x="338" y="54"/>
                  <a:pt x="338" y="54"/>
                  <a:pt x="338" y="54"/>
                </a:cubicBezTo>
                <a:cubicBezTo>
                  <a:pt x="339" y="55"/>
                  <a:pt x="339" y="56"/>
                  <a:pt x="342" y="57"/>
                </a:cubicBezTo>
                <a:cubicBezTo>
                  <a:pt x="345" y="59"/>
                  <a:pt x="349" y="60"/>
                  <a:pt x="351" y="62"/>
                </a:cubicBezTo>
                <a:cubicBezTo>
                  <a:pt x="353" y="63"/>
                  <a:pt x="354" y="63"/>
                  <a:pt x="356" y="63"/>
                </a:cubicBezTo>
                <a:cubicBezTo>
                  <a:pt x="356" y="64"/>
                  <a:pt x="354" y="64"/>
                  <a:pt x="357" y="65"/>
                </a:cubicBezTo>
                <a:cubicBezTo>
                  <a:pt x="357" y="66"/>
                  <a:pt x="361" y="67"/>
                  <a:pt x="361" y="68"/>
                </a:cubicBezTo>
                <a:cubicBezTo>
                  <a:pt x="361" y="68"/>
                  <a:pt x="360" y="68"/>
                  <a:pt x="360" y="68"/>
                </a:cubicBezTo>
                <a:cubicBezTo>
                  <a:pt x="358" y="67"/>
                  <a:pt x="359" y="68"/>
                  <a:pt x="359" y="69"/>
                </a:cubicBezTo>
                <a:cubicBezTo>
                  <a:pt x="355" y="68"/>
                  <a:pt x="352" y="66"/>
                  <a:pt x="352" y="66"/>
                </a:cubicBezTo>
                <a:cubicBezTo>
                  <a:pt x="352" y="64"/>
                  <a:pt x="350" y="63"/>
                  <a:pt x="346" y="62"/>
                </a:cubicBezTo>
                <a:cubicBezTo>
                  <a:pt x="344" y="62"/>
                  <a:pt x="342" y="61"/>
                  <a:pt x="341" y="60"/>
                </a:cubicBezTo>
                <a:cubicBezTo>
                  <a:pt x="340" y="59"/>
                  <a:pt x="338" y="58"/>
                  <a:pt x="336" y="58"/>
                </a:cubicBezTo>
                <a:cubicBezTo>
                  <a:pt x="336" y="58"/>
                  <a:pt x="336" y="58"/>
                  <a:pt x="335" y="58"/>
                </a:cubicBezTo>
                <a:cubicBezTo>
                  <a:pt x="332" y="56"/>
                  <a:pt x="328" y="54"/>
                  <a:pt x="324" y="53"/>
                </a:cubicBezTo>
                <a:cubicBezTo>
                  <a:pt x="324" y="53"/>
                  <a:pt x="324" y="53"/>
                  <a:pt x="324" y="53"/>
                </a:cubicBezTo>
                <a:cubicBezTo>
                  <a:pt x="324" y="53"/>
                  <a:pt x="324" y="53"/>
                  <a:pt x="324" y="53"/>
                </a:cubicBezTo>
                <a:cubicBezTo>
                  <a:pt x="324" y="53"/>
                  <a:pt x="324" y="53"/>
                  <a:pt x="324" y="53"/>
                </a:cubicBezTo>
                <a:cubicBezTo>
                  <a:pt x="322" y="51"/>
                  <a:pt x="319" y="50"/>
                  <a:pt x="317" y="49"/>
                </a:cubicBezTo>
                <a:cubicBezTo>
                  <a:pt x="313" y="48"/>
                  <a:pt x="310" y="46"/>
                  <a:pt x="306" y="44"/>
                </a:cubicBezTo>
                <a:cubicBezTo>
                  <a:pt x="307" y="46"/>
                  <a:pt x="317" y="49"/>
                  <a:pt x="315" y="51"/>
                </a:cubicBezTo>
                <a:cubicBezTo>
                  <a:pt x="314" y="50"/>
                  <a:pt x="314" y="51"/>
                  <a:pt x="314" y="52"/>
                </a:cubicBezTo>
                <a:cubicBezTo>
                  <a:pt x="314" y="52"/>
                  <a:pt x="314" y="52"/>
                  <a:pt x="315" y="52"/>
                </a:cubicBezTo>
                <a:cubicBezTo>
                  <a:pt x="317" y="53"/>
                  <a:pt x="319" y="53"/>
                  <a:pt x="322" y="54"/>
                </a:cubicBezTo>
                <a:cubicBezTo>
                  <a:pt x="322" y="55"/>
                  <a:pt x="323" y="55"/>
                  <a:pt x="324" y="55"/>
                </a:cubicBezTo>
                <a:cubicBezTo>
                  <a:pt x="325" y="56"/>
                  <a:pt x="326" y="56"/>
                  <a:pt x="326" y="57"/>
                </a:cubicBezTo>
                <a:cubicBezTo>
                  <a:pt x="332" y="59"/>
                  <a:pt x="336" y="62"/>
                  <a:pt x="340" y="65"/>
                </a:cubicBezTo>
                <a:cubicBezTo>
                  <a:pt x="338" y="65"/>
                  <a:pt x="336" y="63"/>
                  <a:pt x="334" y="63"/>
                </a:cubicBezTo>
                <a:cubicBezTo>
                  <a:pt x="334" y="64"/>
                  <a:pt x="338" y="65"/>
                  <a:pt x="339" y="66"/>
                </a:cubicBezTo>
                <a:cubicBezTo>
                  <a:pt x="339" y="66"/>
                  <a:pt x="339" y="66"/>
                  <a:pt x="338" y="66"/>
                </a:cubicBezTo>
                <a:cubicBezTo>
                  <a:pt x="338" y="66"/>
                  <a:pt x="338" y="66"/>
                  <a:pt x="338" y="66"/>
                </a:cubicBezTo>
                <a:cubicBezTo>
                  <a:pt x="338" y="66"/>
                  <a:pt x="338" y="67"/>
                  <a:pt x="337" y="66"/>
                </a:cubicBezTo>
                <a:cubicBezTo>
                  <a:pt x="334" y="65"/>
                  <a:pt x="333" y="65"/>
                  <a:pt x="332" y="65"/>
                </a:cubicBezTo>
                <a:cubicBezTo>
                  <a:pt x="331" y="65"/>
                  <a:pt x="333" y="66"/>
                  <a:pt x="334" y="67"/>
                </a:cubicBezTo>
                <a:cubicBezTo>
                  <a:pt x="337" y="68"/>
                  <a:pt x="340" y="69"/>
                  <a:pt x="341" y="70"/>
                </a:cubicBezTo>
                <a:cubicBezTo>
                  <a:pt x="343" y="72"/>
                  <a:pt x="345" y="72"/>
                  <a:pt x="347" y="72"/>
                </a:cubicBezTo>
                <a:cubicBezTo>
                  <a:pt x="349" y="73"/>
                  <a:pt x="351" y="74"/>
                  <a:pt x="355" y="76"/>
                </a:cubicBezTo>
                <a:cubicBezTo>
                  <a:pt x="353" y="74"/>
                  <a:pt x="351" y="73"/>
                  <a:pt x="347" y="72"/>
                </a:cubicBezTo>
                <a:cubicBezTo>
                  <a:pt x="345" y="71"/>
                  <a:pt x="343" y="70"/>
                  <a:pt x="341" y="68"/>
                </a:cubicBezTo>
                <a:cubicBezTo>
                  <a:pt x="339" y="68"/>
                  <a:pt x="339" y="67"/>
                  <a:pt x="341" y="67"/>
                </a:cubicBezTo>
                <a:cubicBezTo>
                  <a:pt x="343" y="68"/>
                  <a:pt x="346" y="69"/>
                  <a:pt x="347" y="68"/>
                </a:cubicBezTo>
                <a:cubicBezTo>
                  <a:pt x="347" y="69"/>
                  <a:pt x="348" y="69"/>
                  <a:pt x="349" y="69"/>
                </a:cubicBezTo>
                <a:cubicBezTo>
                  <a:pt x="349" y="70"/>
                  <a:pt x="351" y="71"/>
                  <a:pt x="353" y="72"/>
                </a:cubicBezTo>
                <a:cubicBezTo>
                  <a:pt x="359" y="75"/>
                  <a:pt x="364" y="78"/>
                  <a:pt x="370" y="81"/>
                </a:cubicBezTo>
                <a:cubicBezTo>
                  <a:pt x="373" y="83"/>
                  <a:pt x="375" y="84"/>
                  <a:pt x="380" y="86"/>
                </a:cubicBezTo>
                <a:cubicBezTo>
                  <a:pt x="382" y="88"/>
                  <a:pt x="388" y="90"/>
                  <a:pt x="390" y="92"/>
                </a:cubicBezTo>
                <a:cubicBezTo>
                  <a:pt x="391" y="93"/>
                  <a:pt x="393" y="94"/>
                  <a:pt x="394" y="95"/>
                </a:cubicBezTo>
                <a:cubicBezTo>
                  <a:pt x="395" y="96"/>
                  <a:pt x="396" y="96"/>
                  <a:pt x="396" y="97"/>
                </a:cubicBezTo>
                <a:cubicBezTo>
                  <a:pt x="397" y="97"/>
                  <a:pt x="397" y="98"/>
                  <a:pt x="398" y="98"/>
                </a:cubicBezTo>
                <a:cubicBezTo>
                  <a:pt x="396" y="97"/>
                  <a:pt x="394" y="96"/>
                  <a:pt x="392" y="95"/>
                </a:cubicBezTo>
                <a:cubicBezTo>
                  <a:pt x="390" y="95"/>
                  <a:pt x="390" y="94"/>
                  <a:pt x="388" y="94"/>
                </a:cubicBezTo>
                <a:cubicBezTo>
                  <a:pt x="387" y="93"/>
                  <a:pt x="385" y="92"/>
                  <a:pt x="384" y="92"/>
                </a:cubicBezTo>
                <a:cubicBezTo>
                  <a:pt x="384" y="92"/>
                  <a:pt x="384" y="93"/>
                  <a:pt x="383" y="93"/>
                </a:cubicBezTo>
                <a:cubicBezTo>
                  <a:pt x="380" y="91"/>
                  <a:pt x="378" y="90"/>
                  <a:pt x="374" y="88"/>
                </a:cubicBezTo>
                <a:cubicBezTo>
                  <a:pt x="372" y="87"/>
                  <a:pt x="370" y="87"/>
                  <a:pt x="369" y="86"/>
                </a:cubicBezTo>
                <a:cubicBezTo>
                  <a:pt x="369" y="86"/>
                  <a:pt x="370" y="85"/>
                  <a:pt x="369" y="85"/>
                </a:cubicBezTo>
                <a:cubicBezTo>
                  <a:pt x="367" y="84"/>
                  <a:pt x="367" y="85"/>
                  <a:pt x="367" y="85"/>
                </a:cubicBezTo>
                <a:cubicBezTo>
                  <a:pt x="365" y="84"/>
                  <a:pt x="364" y="83"/>
                  <a:pt x="362" y="83"/>
                </a:cubicBezTo>
                <a:cubicBezTo>
                  <a:pt x="362" y="83"/>
                  <a:pt x="362" y="83"/>
                  <a:pt x="362" y="83"/>
                </a:cubicBezTo>
                <a:cubicBezTo>
                  <a:pt x="356" y="78"/>
                  <a:pt x="346" y="74"/>
                  <a:pt x="338" y="70"/>
                </a:cubicBezTo>
                <a:cubicBezTo>
                  <a:pt x="334" y="67"/>
                  <a:pt x="330" y="65"/>
                  <a:pt x="326" y="63"/>
                </a:cubicBezTo>
                <a:cubicBezTo>
                  <a:pt x="324" y="61"/>
                  <a:pt x="321" y="60"/>
                  <a:pt x="318" y="59"/>
                </a:cubicBezTo>
                <a:cubicBezTo>
                  <a:pt x="317" y="58"/>
                  <a:pt x="317" y="57"/>
                  <a:pt x="314" y="57"/>
                </a:cubicBezTo>
                <a:cubicBezTo>
                  <a:pt x="309" y="56"/>
                  <a:pt x="312" y="57"/>
                  <a:pt x="312" y="58"/>
                </a:cubicBezTo>
                <a:cubicBezTo>
                  <a:pt x="311" y="57"/>
                  <a:pt x="310" y="57"/>
                  <a:pt x="308" y="56"/>
                </a:cubicBezTo>
                <a:cubicBezTo>
                  <a:pt x="310" y="58"/>
                  <a:pt x="313" y="60"/>
                  <a:pt x="316" y="61"/>
                </a:cubicBezTo>
                <a:cubicBezTo>
                  <a:pt x="315" y="61"/>
                  <a:pt x="314" y="62"/>
                  <a:pt x="316" y="62"/>
                </a:cubicBezTo>
                <a:cubicBezTo>
                  <a:pt x="319" y="64"/>
                  <a:pt x="321" y="65"/>
                  <a:pt x="325" y="66"/>
                </a:cubicBezTo>
                <a:cubicBezTo>
                  <a:pt x="325" y="66"/>
                  <a:pt x="325" y="66"/>
                  <a:pt x="325" y="67"/>
                </a:cubicBezTo>
                <a:cubicBezTo>
                  <a:pt x="325" y="67"/>
                  <a:pt x="325" y="67"/>
                  <a:pt x="325" y="67"/>
                </a:cubicBezTo>
                <a:cubicBezTo>
                  <a:pt x="325" y="67"/>
                  <a:pt x="325" y="66"/>
                  <a:pt x="325" y="66"/>
                </a:cubicBezTo>
                <a:cubicBezTo>
                  <a:pt x="325" y="67"/>
                  <a:pt x="322" y="67"/>
                  <a:pt x="327" y="68"/>
                </a:cubicBezTo>
                <a:cubicBezTo>
                  <a:pt x="328" y="69"/>
                  <a:pt x="330" y="70"/>
                  <a:pt x="328" y="70"/>
                </a:cubicBezTo>
                <a:cubicBezTo>
                  <a:pt x="328" y="70"/>
                  <a:pt x="328" y="70"/>
                  <a:pt x="328" y="70"/>
                </a:cubicBezTo>
                <a:cubicBezTo>
                  <a:pt x="328" y="70"/>
                  <a:pt x="328" y="70"/>
                  <a:pt x="328" y="70"/>
                </a:cubicBezTo>
                <a:cubicBezTo>
                  <a:pt x="328" y="70"/>
                  <a:pt x="328" y="70"/>
                  <a:pt x="328" y="70"/>
                </a:cubicBezTo>
                <a:cubicBezTo>
                  <a:pt x="323" y="67"/>
                  <a:pt x="319" y="65"/>
                  <a:pt x="312" y="62"/>
                </a:cubicBezTo>
                <a:cubicBezTo>
                  <a:pt x="311" y="62"/>
                  <a:pt x="310" y="61"/>
                  <a:pt x="309" y="60"/>
                </a:cubicBezTo>
                <a:cubicBezTo>
                  <a:pt x="306" y="60"/>
                  <a:pt x="310" y="62"/>
                  <a:pt x="310" y="62"/>
                </a:cubicBezTo>
                <a:cubicBezTo>
                  <a:pt x="309" y="62"/>
                  <a:pt x="308" y="62"/>
                  <a:pt x="307" y="62"/>
                </a:cubicBezTo>
                <a:cubicBezTo>
                  <a:pt x="303" y="61"/>
                  <a:pt x="301" y="59"/>
                  <a:pt x="298" y="58"/>
                </a:cubicBezTo>
                <a:cubicBezTo>
                  <a:pt x="296" y="57"/>
                  <a:pt x="294" y="55"/>
                  <a:pt x="292" y="55"/>
                </a:cubicBezTo>
                <a:cubicBezTo>
                  <a:pt x="289" y="55"/>
                  <a:pt x="295" y="57"/>
                  <a:pt x="296" y="58"/>
                </a:cubicBezTo>
                <a:cubicBezTo>
                  <a:pt x="296" y="58"/>
                  <a:pt x="296" y="58"/>
                  <a:pt x="296" y="58"/>
                </a:cubicBezTo>
                <a:cubicBezTo>
                  <a:pt x="296" y="58"/>
                  <a:pt x="296" y="58"/>
                  <a:pt x="296" y="58"/>
                </a:cubicBezTo>
                <a:cubicBezTo>
                  <a:pt x="295" y="58"/>
                  <a:pt x="295" y="58"/>
                  <a:pt x="294" y="58"/>
                </a:cubicBezTo>
                <a:cubicBezTo>
                  <a:pt x="297" y="60"/>
                  <a:pt x="302" y="61"/>
                  <a:pt x="304" y="63"/>
                </a:cubicBezTo>
                <a:cubicBezTo>
                  <a:pt x="305" y="63"/>
                  <a:pt x="305" y="64"/>
                  <a:pt x="306" y="64"/>
                </a:cubicBezTo>
                <a:cubicBezTo>
                  <a:pt x="306" y="64"/>
                  <a:pt x="305" y="64"/>
                  <a:pt x="304" y="64"/>
                </a:cubicBezTo>
                <a:cubicBezTo>
                  <a:pt x="304" y="65"/>
                  <a:pt x="304" y="65"/>
                  <a:pt x="305" y="66"/>
                </a:cubicBezTo>
                <a:cubicBezTo>
                  <a:pt x="311" y="69"/>
                  <a:pt x="311" y="69"/>
                  <a:pt x="305" y="69"/>
                </a:cubicBezTo>
                <a:cubicBezTo>
                  <a:pt x="305" y="69"/>
                  <a:pt x="305" y="69"/>
                  <a:pt x="305" y="69"/>
                </a:cubicBezTo>
                <a:cubicBezTo>
                  <a:pt x="305" y="69"/>
                  <a:pt x="305" y="69"/>
                  <a:pt x="305" y="69"/>
                </a:cubicBezTo>
                <a:cubicBezTo>
                  <a:pt x="305" y="69"/>
                  <a:pt x="305" y="69"/>
                  <a:pt x="305" y="69"/>
                </a:cubicBezTo>
                <a:cubicBezTo>
                  <a:pt x="303" y="69"/>
                  <a:pt x="303" y="67"/>
                  <a:pt x="300" y="67"/>
                </a:cubicBezTo>
                <a:cubicBezTo>
                  <a:pt x="298" y="68"/>
                  <a:pt x="301" y="69"/>
                  <a:pt x="302" y="69"/>
                </a:cubicBezTo>
                <a:cubicBezTo>
                  <a:pt x="303" y="70"/>
                  <a:pt x="303" y="71"/>
                  <a:pt x="301" y="70"/>
                </a:cubicBezTo>
                <a:cubicBezTo>
                  <a:pt x="295" y="68"/>
                  <a:pt x="289" y="67"/>
                  <a:pt x="284" y="64"/>
                </a:cubicBezTo>
                <a:cubicBezTo>
                  <a:pt x="284" y="64"/>
                  <a:pt x="283" y="63"/>
                  <a:pt x="284" y="63"/>
                </a:cubicBezTo>
                <a:cubicBezTo>
                  <a:pt x="284" y="63"/>
                  <a:pt x="286" y="64"/>
                  <a:pt x="287" y="64"/>
                </a:cubicBezTo>
                <a:cubicBezTo>
                  <a:pt x="282" y="61"/>
                  <a:pt x="272" y="58"/>
                  <a:pt x="267" y="55"/>
                </a:cubicBezTo>
                <a:cubicBezTo>
                  <a:pt x="265" y="54"/>
                  <a:pt x="262" y="52"/>
                  <a:pt x="258" y="50"/>
                </a:cubicBezTo>
                <a:cubicBezTo>
                  <a:pt x="257" y="50"/>
                  <a:pt x="256" y="49"/>
                  <a:pt x="254" y="49"/>
                </a:cubicBezTo>
                <a:cubicBezTo>
                  <a:pt x="252" y="49"/>
                  <a:pt x="253" y="50"/>
                  <a:pt x="255" y="50"/>
                </a:cubicBezTo>
                <a:cubicBezTo>
                  <a:pt x="259" y="52"/>
                  <a:pt x="255" y="52"/>
                  <a:pt x="255" y="52"/>
                </a:cubicBezTo>
                <a:cubicBezTo>
                  <a:pt x="254" y="52"/>
                  <a:pt x="253" y="52"/>
                  <a:pt x="253" y="52"/>
                </a:cubicBezTo>
                <a:cubicBezTo>
                  <a:pt x="255" y="53"/>
                  <a:pt x="255" y="54"/>
                  <a:pt x="260" y="55"/>
                </a:cubicBezTo>
                <a:cubicBezTo>
                  <a:pt x="261" y="54"/>
                  <a:pt x="259" y="53"/>
                  <a:pt x="259" y="53"/>
                </a:cubicBezTo>
                <a:cubicBezTo>
                  <a:pt x="262" y="54"/>
                  <a:pt x="262" y="55"/>
                  <a:pt x="264" y="55"/>
                </a:cubicBezTo>
                <a:cubicBezTo>
                  <a:pt x="269" y="57"/>
                  <a:pt x="269" y="59"/>
                  <a:pt x="274" y="61"/>
                </a:cubicBezTo>
                <a:cubicBezTo>
                  <a:pt x="276" y="62"/>
                  <a:pt x="278" y="63"/>
                  <a:pt x="280" y="64"/>
                </a:cubicBezTo>
                <a:cubicBezTo>
                  <a:pt x="280" y="64"/>
                  <a:pt x="279" y="65"/>
                  <a:pt x="280" y="66"/>
                </a:cubicBezTo>
                <a:cubicBezTo>
                  <a:pt x="282" y="67"/>
                  <a:pt x="284" y="68"/>
                  <a:pt x="286" y="69"/>
                </a:cubicBezTo>
                <a:cubicBezTo>
                  <a:pt x="286" y="69"/>
                  <a:pt x="287" y="69"/>
                  <a:pt x="287" y="69"/>
                </a:cubicBezTo>
                <a:cubicBezTo>
                  <a:pt x="285" y="68"/>
                  <a:pt x="283" y="67"/>
                  <a:pt x="281" y="66"/>
                </a:cubicBezTo>
                <a:cubicBezTo>
                  <a:pt x="286" y="66"/>
                  <a:pt x="287" y="68"/>
                  <a:pt x="290" y="69"/>
                </a:cubicBezTo>
                <a:cubicBezTo>
                  <a:pt x="291" y="71"/>
                  <a:pt x="297" y="73"/>
                  <a:pt x="300" y="74"/>
                </a:cubicBezTo>
                <a:cubicBezTo>
                  <a:pt x="300" y="75"/>
                  <a:pt x="301" y="75"/>
                  <a:pt x="302" y="75"/>
                </a:cubicBezTo>
                <a:cubicBezTo>
                  <a:pt x="302" y="75"/>
                  <a:pt x="302" y="75"/>
                  <a:pt x="302" y="75"/>
                </a:cubicBezTo>
                <a:cubicBezTo>
                  <a:pt x="302" y="75"/>
                  <a:pt x="302" y="75"/>
                  <a:pt x="302" y="75"/>
                </a:cubicBezTo>
                <a:cubicBezTo>
                  <a:pt x="302" y="75"/>
                  <a:pt x="302" y="75"/>
                  <a:pt x="302" y="75"/>
                </a:cubicBezTo>
                <a:cubicBezTo>
                  <a:pt x="306" y="77"/>
                  <a:pt x="308" y="79"/>
                  <a:pt x="313" y="80"/>
                </a:cubicBezTo>
                <a:cubicBezTo>
                  <a:pt x="313" y="80"/>
                  <a:pt x="313" y="80"/>
                  <a:pt x="313" y="80"/>
                </a:cubicBezTo>
                <a:cubicBezTo>
                  <a:pt x="313" y="80"/>
                  <a:pt x="313" y="80"/>
                  <a:pt x="313" y="80"/>
                </a:cubicBezTo>
                <a:cubicBezTo>
                  <a:pt x="314" y="81"/>
                  <a:pt x="316" y="82"/>
                  <a:pt x="318" y="83"/>
                </a:cubicBezTo>
                <a:cubicBezTo>
                  <a:pt x="319" y="84"/>
                  <a:pt x="322" y="85"/>
                  <a:pt x="325" y="86"/>
                </a:cubicBezTo>
                <a:cubicBezTo>
                  <a:pt x="327" y="87"/>
                  <a:pt x="328" y="88"/>
                  <a:pt x="330" y="89"/>
                </a:cubicBezTo>
                <a:cubicBezTo>
                  <a:pt x="330" y="89"/>
                  <a:pt x="330" y="90"/>
                  <a:pt x="330" y="90"/>
                </a:cubicBezTo>
                <a:cubicBezTo>
                  <a:pt x="332" y="91"/>
                  <a:pt x="335" y="92"/>
                  <a:pt x="334" y="93"/>
                </a:cubicBezTo>
                <a:cubicBezTo>
                  <a:pt x="328" y="90"/>
                  <a:pt x="324" y="88"/>
                  <a:pt x="317" y="85"/>
                </a:cubicBezTo>
                <a:cubicBezTo>
                  <a:pt x="306" y="80"/>
                  <a:pt x="296" y="74"/>
                  <a:pt x="285" y="69"/>
                </a:cubicBezTo>
                <a:cubicBezTo>
                  <a:pt x="284" y="68"/>
                  <a:pt x="282" y="68"/>
                  <a:pt x="281" y="67"/>
                </a:cubicBezTo>
                <a:cubicBezTo>
                  <a:pt x="280" y="67"/>
                  <a:pt x="280" y="67"/>
                  <a:pt x="279" y="66"/>
                </a:cubicBezTo>
                <a:cubicBezTo>
                  <a:pt x="273" y="64"/>
                  <a:pt x="268" y="61"/>
                  <a:pt x="262" y="58"/>
                </a:cubicBezTo>
                <a:cubicBezTo>
                  <a:pt x="256" y="55"/>
                  <a:pt x="249" y="52"/>
                  <a:pt x="245" y="49"/>
                </a:cubicBezTo>
                <a:cubicBezTo>
                  <a:pt x="244" y="48"/>
                  <a:pt x="241" y="47"/>
                  <a:pt x="239" y="45"/>
                </a:cubicBezTo>
                <a:cubicBezTo>
                  <a:pt x="240" y="46"/>
                  <a:pt x="241" y="46"/>
                  <a:pt x="242" y="46"/>
                </a:cubicBezTo>
                <a:cubicBezTo>
                  <a:pt x="242" y="45"/>
                  <a:pt x="240" y="45"/>
                  <a:pt x="238" y="44"/>
                </a:cubicBezTo>
                <a:cubicBezTo>
                  <a:pt x="237" y="44"/>
                  <a:pt x="238" y="45"/>
                  <a:pt x="238" y="45"/>
                </a:cubicBezTo>
                <a:cubicBezTo>
                  <a:pt x="237" y="45"/>
                  <a:pt x="236" y="44"/>
                  <a:pt x="233" y="44"/>
                </a:cubicBezTo>
                <a:cubicBezTo>
                  <a:pt x="238" y="46"/>
                  <a:pt x="239" y="47"/>
                  <a:pt x="243" y="49"/>
                </a:cubicBezTo>
                <a:cubicBezTo>
                  <a:pt x="245" y="50"/>
                  <a:pt x="246" y="51"/>
                  <a:pt x="248" y="52"/>
                </a:cubicBezTo>
                <a:cubicBezTo>
                  <a:pt x="252" y="55"/>
                  <a:pt x="258" y="58"/>
                  <a:pt x="262" y="60"/>
                </a:cubicBezTo>
                <a:cubicBezTo>
                  <a:pt x="261" y="60"/>
                  <a:pt x="262" y="61"/>
                  <a:pt x="262" y="61"/>
                </a:cubicBezTo>
                <a:cubicBezTo>
                  <a:pt x="263" y="62"/>
                  <a:pt x="263" y="63"/>
                  <a:pt x="262" y="63"/>
                </a:cubicBezTo>
                <a:cubicBezTo>
                  <a:pt x="260" y="63"/>
                  <a:pt x="258" y="62"/>
                  <a:pt x="257" y="61"/>
                </a:cubicBezTo>
                <a:cubicBezTo>
                  <a:pt x="254" y="60"/>
                  <a:pt x="250" y="59"/>
                  <a:pt x="246" y="57"/>
                </a:cubicBezTo>
                <a:cubicBezTo>
                  <a:pt x="242" y="56"/>
                  <a:pt x="240" y="56"/>
                  <a:pt x="238" y="57"/>
                </a:cubicBezTo>
                <a:cubicBezTo>
                  <a:pt x="238" y="57"/>
                  <a:pt x="236" y="57"/>
                  <a:pt x="235" y="56"/>
                </a:cubicBezTo>
                <a:cubicBezTo>
                  <a:pt x="234" y="55"/>
                  <a:pt x="234" y="55"/>
                  <a:pt x="236" y="55"/>
                </a:cubicBezTo>
                <a:cubicBezTo>
                  <a:pt x="239" y="56"/>
                  <a:pt x="238" y="54"/>
                  <a:pt x="240" y="54"/>
                </a:cubicBezTo>
                <a:cubicBezTo>
                  <a:pt x="236" y="53"/>
                  <a:pt x="232" y="52"/>
                  <a:pt x="228" y="50"/>
                </a:cubicBezTo>
                <a:cubicBezTo>
                  <a:pt x="229" y="52"/>
                  <a:pt x="230" y="52"/>
                  <a:pt x="230" y="53"/>
                </a:cubicBezTo>
                <a:cubicBezTo>
                  <a:pt x="228" y="53"/>
                  <a:pt x="223" y="51"/>
                  <a:pt x="224" y="53"/>
                </a:cubicBezTo>
                <a:cubicBezTo>
                  <a:pt x="225" y="55"/>
                  <a:pt x="225" y="55"/>
                  <a:pt x="221" y="55"/>
                </a:cubicBezTo>
                <a:cubicBezTo>
                  <a:pt x="225" y="57"/>
                  <a:pt x="228" y="58"/>
                  <a:pt x="232" y="59"/>
                </a:cubicBezTo>
                <a:cubicBezTo>
                  <a:pt x="232" y="59"/>
                  <a:pt x="233" y="59"/>
                  <a:pt x="233" y="59"/>
                </a:cubicBezTo>
                <a:cubicBezTo>
                  <a:pt x="233" y="59"/>
                  <a:pt x="233" y="60"/>
                  <a:pt x="232" y="60"/>
                </a:cubicBezTo>
                <a:cubicBezTo>
                  <a:pt x="230" y="60"/>
                  <a:pt x="232" y="60"/>
                  <a:pt x="233" y="61"/>
                </a:cubicBezTo>
                <a:cubicBezTo>
                  <a:pt x="234" y="61"/>
                  <a:pt x="234" y="61"/>
                  <a:pt x="234" y="61"/>
                </a:cubicBezTo>
                <a:cubicBezTo>
                  <a:pt x="234" y="61"/>
                  <a:pt x="234" y="62"/>
                  <a:pt x="236" y="62"/>
                </a:cubicBezTo>
                <a:cubicBezTo>
                  <a:pt x="238" y="63"/>
                  <a:pt x="238" y="64"/>
                  <a:pt x="236" y="64"/>
                </a:cubicBezTo>
                <a:cubicBezTo>
                  <a:pt x="235" y="64"/>
                  <a:pt x="238" y="65"/>
                  <a:pt x="238" y="65"/>
                </a:cubicBezTo>
                <a:cubicBezTo>
                  <a:pt x="236" y="65"/>
                  <a:pt x="235" y="64"/>
                  <a:pt x="234" y="63"/>
                </a:cubicBezTo>
                <a:cubicBezTo>
                  <a:pt x="232" y="62"/>
                  <a:pt x="228" y="60"/>
                  <a:pt x="225" y="58"/>
                </a:cubicBezTo>
                <a:cubicBezTo>
                  <a:pt x="224" y="58"/>
                  <a:pt x="222" y="57"/>
                  <a:pt x="220" y="56"/>
                </a:cubicBezTo>
                <a:cubicBezTo>
                  <a:pt x="219" y="55"/>
                  <a:pt x="218" y="55"/>
                  <a:pt x="217" y="54"/>
                </a:cubicBezTo>
                <a:cubicBezTo>
                  <a:pt x="216" y="54"/>
                  <a:pt x="215" y="53"/>
                  <a:pt x="215" y="53"/>
                </a:cubicBezTo>
                <a:cubicBezTo>
                  <a:pt x="215" y="53"/>
                  <a:pt x="214" y="52"/>
                  <a:pt x="213" y="52"/>
                </a:cubicBezTo>
                <a:cubicBezTo>
                  <a:pt x="212" y="53"/>
                  <a:pt x="211" y="52"/>
                  <a:pt x="210" y="52"/>
                </a:cubicBezTo>
                <a:cubicBezTo>
                  <a:pt x="210" y="52"/>
                  <a:pt x="211" y="52"/>
                  <a:pt x="212" y="53"/>
                </a:cubicBezTo>
                <a:cubicBezTo>
                  <a:pt x="213" y="53"/>
                  <a:pt x="214" y="54"/>
                  <a:pt x="216" y="54"/>
                </a:cubicBezTo>
                <a:cubicBezTo>
                  <a:pt x="221" y="57"/>
                  <a:pt x="225" y="60"/>
                  <a:pt x="233" y="63"/>
                </a:cubicBezTo>
                <a:cubicBezTo>
                  <a:pt x="237" y="67"/>
                  <a:pt x="244" y="70"/>
                  <a:pt x="250" y="73"/>
                </a:cubicBezTo>
                <a:cubicBezTo>
                  <a:pt x="253" y="74"/>
                  <a:pt x="255" y="76"/>
                  <a:pt x="258" y="77"/>
                </a:cubicBezTo>
                <a:cubicBezTo>
                  <a:pt x="259" y="79"/>
                  <a:pt x="263" y="80"/>
                  <a:pt x="266" y="82"/>
                </a:cubicBezTo>
                <a:cubicBezTo>
                  <a:pt x="262" y="81"/>
                  <a:pt x="258" y="81"/>
                  <a:pt x="253" y="79"/>
                </a:cubicBezTo>
                <a:cubicBezTo>
                  <a:pt x="248" y="77"/>
                  <a:pt x="243" y="75"/>
                  <a:pt x="239" y="73"/>
                </a:cubicBezTo>
                <a:cubicBezTo>
                  <a:pt x="233" y="69"/>
                  <a:pt x="228" y="66"/>
                  <a:pt x="220" y="63"/>
                </a:cubicBezTo>
                <a:cubicBezTo>
                  <a:pt x="217" y="61"/>
                  <a:pt x="212" y="60"/>
                  <a:pt x="208" y="59"/>
                </a:cubicBezTo>
                <a:cubicBezTo>
                  <a:pt x="207" y="60"/>
                  <a:pt x="211" y="62"/>
                  <a:pt x="214" y="63"/>
                </a:cubicBezTo>
                <a:cubicBezTo>
                  <a:pt x="216" y="63"/>
                  <a:pt x="219" y="64"/>
                  <a:pt x="219" y="65"/>
                </a:cubicBezTo>
                <a:cubicBezTo>
                  <a:pt x="219" y="65"/>
                  <a:pt x="217" y="65"/>
                  <a:pt x="215" y="65"/>
                </a:cubicBezTo>
                <a:cubicBezTo>
                  <a:pt x="214" y="65"/>
                  <a:pt x="212" y="64"/>
                  <a:pt x="211" y="65"/>
                </a:cubicBezTo>
                <a:cubicBezTo>
                  <a:pt x="211" y="64"/>
                  <a:pt x="210" y="64"/>
                  <a:pt x="209" y="63"/>
                </a:cubicBezTo>
                <a:cubicBezTo>
                  <a:pt x="209" y="63"/>
                  <a:pt x="209" y="63"/>
                  <a:pt x="209" y="62"/>
                </a:cubicBezTo>
                <a:cubicBezTo>
                  <a:pt x="209" y="62"/>
                  <a:pt x="209" y="62"/>
                  <a:pt x="209" y="62"/>
                </a:cubicBezTo>
                <a:cubicBezTo>
                  <a:pt x="210" y="63"/>
                  <a:pt x="212" y="64"/>
                  <a:pt x="212" y="63"/>
                </a:cubicBezTo>
                <a:cubicBezTo>
                  <a:pt x="212" y="63"/>
                  <a:pt x="212" y="62"/>
                  <a:pt x="208" y="61"/>
                </a:cubicBezTo>
                <a:cubicBezTo>
                  <a:pt x="208" y="61"/>
                  <a:pt x="207" y="61"/>
                  <a:pt x="207" y="61"/>
                </a:cubicBezTo>
                <a:cubicBezTo>
                  <a:pt x="205" y="60"/>
                  <a:pt x="203" y="59"/>
                  <a:pt x="201" y="58"/>
                </a:cubicBezTo>
                <a:cubicBezTo>
                  <a:pt x="201" y="58"/>
                  <a:pt x="200" y="58"/>
                  <a:pt x="200" y="58"/>
                </a:cubicBezTo>
                <a:cubicBezTo>
                  <a:pt x="202" y="59"/>
                  <a:pt x="204" y="60"/>
                  <a:pt x="206" y="61"/>
                </a:cubicBezTo>
                <a:cubicBezTo>
                  <a:pt x="207" y="62"/>
                  <a:pt x="207" y="62"/>
                  <a:pt x="205" y="62"/>
                </a:cubicBezTo>
                <a:cubicBezTo>
                  <a:pt x="203" y="62"/>
                  <a:pt x="202" y="62"/>
                  <a:pt x="201" y="62"/>
                </a:cubicBezTo>
                <a:cubicBezTo>
                  <a:pt x="200" y="61"/>
                  <a:pt x="199" y="60"/>
                  <a:pt x="195" y="59"/>
                </a:cubicBezTo>
                <a:cubicBezTo>
                  <a:pt x="196" y="60"/>
                  <a:pt x="197" y="61"/>
                  <a:pt x="198" y="62"/>
                </a:cubicBezTo>
                <a:cubicBezTo>
                  <a:pt x="199" y="64"/>
                  <a:pt x="203" y="65"/>
                  <a:pt x="207" y="67"/>
                </a:cubicBezTo>
                <a:cubicBezTo>
                  <a:pt x="208" y="68"/>
                  <a:pt x="209" y="68"/>
                  <a:pt x="211" y="69"/>
                </a:cubicBezTo>
                <a:cubicBezTo>
                  <a:pt x="211" y="69"/>
                  <a:pt x="211" y="69"/>
                  <a:pt x="212" y="70"/>
                </a:cubicBezTo>
                <a:cubicBezTo>
                  <a:pt x="212" y="70"/>
                  <a:pt x="213" y="71"/>
                  <a:pt x="215" y="71"/>
                </a:cubicBezTo>
                <a:cubicBezTo>
                  <a:pt x="216" y="72"/>
                  <a:pt x="217" y="72"/>
                  <a:pt x="217" y="72"/>
                </a:cubicBezTo>
                <a:cubicBezTo>
                  <a:pt x="215" y="73"/>
                  <a:pt x="219" y="74"/>
                  <a:pt x="218" y="75"/>
                </a:cubicBezTo>
                <a:cubicBezTo>
                  <a:pt x="217" y="74"/>
                  <a:pt x="213" y="73"/>
                  <a:pt x="213" y="74"/>
                </a:cubicBezTo>
                <a:cubicBezTo>
                  <a:pt x="212" y="74"/>
                  <a:pt x="214" y="75"/>
                  <a:pt x="216" y="76"/>
                </a:cubicBezTo>
                <a:cubicBezTo>
                  <a:pt x="218" y="77"/>
                  <a:pt x="219" y="77"/>
                  <a:pt x="220" y="78"/>
                </a:cubicBezTo>
                <a:cubicBezTo>
                  <a:pt x="221" y="80"/>
                  <a:pt x="224" y="82"/>
                  <a:pt x="231" y="83"/>
                </a:cubicBezTo>
                <a:cubicBezTo>
                  <a:pt x="232" y="85"/>
                  <a:pt x="238" y="87"/>
                  <a:pt x="241" y="88"/>
                </a:cubicBezTo>
                <a:cubicBezTo>
                  <a:pt x="246" y="91"/>
                  <a:pt x="252" y="94"/>
                  <a:pt x="258" y="97"/>
                </a:cubicBezTo>
                <a:cubicBezTo>
                  <a:pt x="259" y="98"/>
                  <a:pt x="261" y="99"/>
                  <a:pt x="266" y="101"/>
                </a:cubicBezTo>
                <a:cubicBezTo>
                  <a:pt x="264" y="99"/>
                  <a:pt x="261" y="98"/>
                  <a:pt x="259" y="97"/>
                </a:cubicBezTo>
                <a:cubicBezTo>
                  <a:pt x="257" y="96"/>
                  <a:pt x="256" y="95"/>
                  <a:pt x="254" y="94"/>
                </a:cubicBezTo>
                <a:cubicBezTo>
                  <a:pt x="260" y="96"/>
                  <a:pt x="261" y="98"/>
                  <a:pt x="265" y="99"/>
                </a:cubicBezTo>
                <a:cubicBezTo>
                  <a:pt x="267" y="100"/>
                  <a:pt x="269" y="101"/>
                  <a:pt x="270" y="101"/>
                </a:cubicBezTo>
                <a:cubicBezTo>
                  <a:pt x="270" y="101"/>
                  <a:pt x="270" y="101"/>
                  <a:pt x="270" y="101"/>
                </a:cubicBezTo>
                <a:cubicBezTo>
                  <a:pt x="270" y="102"/>
                  <a:pt x="270" y="102"/>
                  <a:pt x="272" y="103"/>
                </a:cubicBezTo>
                <a:cubicBezTo>
                  <a:pt x="274" y="104"/>
                  <a:pt x="274" y="103"/>
                  <a:pt x="274" y="103"/>
                </a:cubicBezTo>
                <a:cubicBezTo>
                  <a:pt x="277" y="104"/>
                  <a:pt x="280" y="105"/>
                  <a:pt x="282" y="107"/>
                </a:cubicBezTo>
                <a:cubicBezTo>
                  <a:pt x="282" y="107"/>
                  <a:pt x="281" y="107"/>
                  <a:pt x="280" y="106"/>
                </a:cubicBezTo>
                <a:cubicBezTo>
                  <a:pt x="279" y="106"/>
                  <a:pt x="278" y="105"/>
                  <a:pt x="277" y="106"/>
                </a:cubicBezTo>
                <a:cubicBezTo>
                  <a:pt x="273" y="105"/>
                  <a:pt x="270" y="104"/>
                  <a:pt x="269" y="102"/>
                </a:cubicBezTo>
                <a:cubicBezTo>
                  <a:pt x="268" y="102"/>
                  <a:pt x="267" y="101"/>
                  <a:pt x="266" y="101"/>
                </a:cubicBezTo>
                <a:cubicBezTo>
                  <a:pt x="265" y="101"/>
                  <a:pt x="266" y="102"/>
                  <a:pt x="267" y="102"/>
                </a:cubicBezTo>
                <a:cubicBezTo>
                  <a:pt x="266" y="102"/>
                  <a:pt x="265" y="102"/>
                  <a:pt x="265" y="102"/>
                </a:cubicBezTo>
                <a:cubicBezTo>
                  <a:pt x="264" y="102"/>
                  <a:pt x="263" y="101"/>
                  <a:pt x="262" y="101"/>
                </a:cubicBezTo>
                <a:cubicBezTo>
                  <a:pt x="257" y="99"/>
                  <a:pt x="253" y="96"/>
                  <a:pt x="248" y="94"/>
                </a:cubicBezTo>
                <a:cubicBezTo>
                  <a:pt x="248" y="94"/>
                  <a:pt x="248" y="94"/>
                  <a:pt x="248" y="95"/>
                </a:cubicBezTo>
                <a:cubicBezTo>
                  <a:pt x="248" y="95"/>
                  <a:pt x="249" y="95"/>
                  <a:pt x="249" y="95"/>
                </a:cubicBezTo>
                <a:cubicBezTo>
                  <a:pt x="249" y="95"/>
                  <a:pt x="249" y="95"/>
                  <a:pt x="249" y="95"/>
                </a:cubicBezTo>
                <a:cubicBezTo>
                  <a:pt x="249" y="95"/>
                  <a:pt x="249" y="95"/>
                  <a:pt x="249" y="95"/>
                </a:cubicBezTo>
                <a:cubicBezTo>
                  <a:pt x="246" y="95"/>
                  <a:pt x="243" y="94"/>
                  <a:pt x="242" y="92"/>
                </a:cubicBezTo>
                <a:cubicBezTo>
                  <a:pt x="241" y="92"/>
                  <a:pt x="239" y="90"/>
                  <a:pt x="236" y="90"/>
                </a:cubicBezTo>
                <a:cubicBezTo>
                  <a:pt x="235" y="90"/>
                  <a:pt x="234" y="90"/>
                  <a:pt x="234" y="90"/>
                </a:cubicBezTo>
                <a:cubicBezTo>
                  <a:pt x="232" y="91"/>
                  <a:pt x="235" y="92"/>
                  <a:pt x="237" y="92"/>
                </a:cubicBezTo>
                <a:cubicBezTo>
                  <a:pt x="244" y="96"/>
                  <a:pt x="253" y="100"/>
                  <a:pt x="260" y="103"/>
                </a:cubicBezTo>
                <a:cubicBezTo>
                  <a:pt x="260" y="103"/>
                  <a:pt x="260" y="103"/>
                  <a:pt x="260" y="103"/>
                </a:cubicBezTo>
                <a:cubicBezTo>
                  <a:pt x="263" y="105"/>
                  <a:pt x="270" y="107"/>
                  <a:pt x="271" y="109"/>
                </a:cubicBezTo>
                <a:cubicBezTo>
                  <a:pt x="261" y="105"/>
                  <a:pt x="252" y="101"/>
                  <a:pt x="243" y="96"/>
                </a:cubicBezTo>
                <a:cubicBezTo>
                  <a:pt x="234" y="91"/>
                  <a:pt x="224" y="87"/>
                  <a:pt x="212" y="82"/>
                </a:cubicBezTo>
                <a:cubicBezTo>
                  <a:pt x="210" y="81"/>
                  <a:pt x="208" y="80"/>
                  <a:pt x="206" y="79"/>
                </a:cubicBezTo>
                <a:cubicBezTo>
                  <a:pt x="202" y="76"/>
                  <a:pt x="195" y="73"/>
                  <a:pt x="190" y="70"/>
                </a:cubicBezTo>
                <a:cubicBezTo>
                  <a:pt x="189" y="70"/>
                  <a:pt x="193" y="71"/>
                  <a:pt x="193" y="72"/>
                </a:cubicBezTo>
                <a:cubicBezTo>
                  <a:pt x="188" y="71"/>
                  <a:pt x="184" y="69"/>
                  <a:pt x="181" y="67"/>
                </a:cubicBezTo>
                <a:cubicBezTo>
                  <a:pt x="179" y="65"/>
                  <a:pt x="177" y="64"/>
                  <a:pt x="171" y="63"/>
                </a:cubicBezTo>
                <a:cubicBezTo>
                  <a:pt x="166" y="62"/>
                  <a:pt x="165" y="60"/>
                  <a:pt x="162" y="59"/>
                </a:cubicBezTo>
                <a:cubicBezTo>
                  <a:pt x="162" y="59"/>
                  <a:pt x="162" y="59"/>
                  <a:pt x="162" y="59"/>
                </a:cubicBezTo>
                <a:cubicBezTo>
                  <a:pt x="157" y="57"/>
                  <a:pt x="153" y="54"/>
                  <a:pt x="149" y="52"/>
                </a:cubicBezTo>
                <a:cubicBezTo>
                  <a:pt x="152" y="53"/>
                  <a:pt x="153" y="54"/>
                  <a:pt x="155" y="55"/>
                </a:cubicBezTo>
                <a:cubicBezTo>
                  <a:pt x="156" y="55"/>
                  <a:pt x="158" y="56"/>
                  <a:pt x="161" y="57"/>
                </a:cubicBezTo>
                <a:cubicBezTo>
                  <a:pt x="160" y="56"/>
                  <a:pt x="159" y="55"/>
                  <a:pt x="156" y="55"/>
                </a:cubicBezTo>
                <a:cubicBezTo>
                  <a:pt x="153" y="53"/>
                  <a:pt x="151" y="52"/>
                  <a:pt x="148" y="50"/>
                </a:cubicBezTo>
                <a:cubicBezTo>
                  <a:pt x="146" y="49"/>
                  <a:pt x="145" y="49"/>
                  <a:pt x="143" y="48"/>
                </a:cubicBezTo>
                <a:cubicBezTo>
                  <a:pt x="143" y="48"/>
                  <a:pt x="142" y="48"/>
                  <a:pt x="142" y="48"/>
                </a:cubicBezTo>
                <a:cubicBezTo>
                  <a:pt x="144" y="49"/>
                  <a:pt x="145" y="49"/>
                  <a:pt x="146" y="50"/>
                </a:cubicBezTo>
                <a:cubicBezTo>
                  <a:pt x="146" y="50"/>
                  <a:pt x="145" y="50"/>
                  <a:pt x="145" y="50"/>
                </a:cubicBezTo>
                <a:cubicBezTo>
                  <a:pt x="140" y="47"/>
                  <a:pt x="132" y="44"/>
                  <a:pt x="129" y="41"/>
                </a:cubicBezTo>
                <a:cubicBezTo>
                  <a:pt x="126" y="40"/>
                  <a:pt x="124" y="39"/>
                  <a:pt x="121" y="38"/>
                </a:cubicBezTo>
                <a:cubicBezTo>
                  <a:pt x="121" y="37"/>
                  <a:pt x="120" y="36"/>
                  <a:pt x="116" y="34"/>
                </a:cubicBezTo>
                <a:cubicBezTo>
                  <a:pt x="113" y="32"/>
                  <a:pt x="106" y="30"/>
                  <a:pt x="100" y="28"/>
                </a:cubicBezTo>
                <a:cubicBezTo>
                  <a:pt x="100" y="28"/>
                  <a:pt x="100" y="28"/>
                  <a:pt x="99" y="28"/>
                </a:cubicBezTo>
                <a:cubicBezTo>
                  <a:pt x="98" y="27"/>
                  <a:pt x="96" y="26"/>
                  <a:pt x="94" y="25"/>
                </a:cubicBezTo>
                <a:cubicBezTo>
                  <a:pt x="92" y="24"/>
                  <a:pt x="94" y="24"/>
                  <a:pt x="96" y="25"/>
                </a:cubicBezTo>
                <a:cubicBezTo>
                  <a:pt x="97" y="25"/>
                  <a:pt x="98" y="26"/>
                  <a:pt x="101" y="27"/>
                </a:cubicBezTo>
                <a:cubicBezTo>
                  <a:pt x="100" y="26"/>
                  <a:pt x="98" y="25"/>
                  <a:pt x="97" y="25"/>
                </a:cubicBezTo>
                <a:cubicBezTo>
                  <a:pt x="96" y="24"/>
                  <a:pt x="95" y="24"/>
                  <a:pt x="94" y="24"/>
                </a:cubicBezTo>
                <a:cubicBezTo>
                  <a:pt x="90" y="21"/>
                  <a:pt x="83" y="17"/>
                  <a:pt x="77" y="14"/>
                </a:cubicBezTo>
                <a:cubicBezTo>
                  <a:pt x="75" y="13"/>
                  <a:pt x="74" y="12"/>
                  <a:pt x="69" y="11"/>
                </a:cubicBezTo>
                <a:cubicBezTo>
                  <a:pt x="70" y="12"/>
                  <a:pt x="73" y="13"/>
                  <a:pt x="76" y="14"/>
                </a:cubicBezTo>
                <a:cubicBezTo>
                  <a:pt x="79" y="16"/>
                  <a:pt x="83" y="18"/>
                  <a:pt x="87" y="20"/>
                </a:cubicBezTo>
                <a:cubicBezTo>
                  <a:pt x="85" y="21"/>
                  <a:pt x="90" y="24"/>
                  <a:pt x="92" y="25"/>
                </a:cubicBezTo>
                <a:cubicBezTo>
                  <a:pt x="93" y="27"/>
                  <a:pt x="96" y="28"/>
                  <a:pt x="98" y="29"/>
                </a:cubicBezTo>
                <a:cubicBezTo>
                  <a:pt x="98" y="30"/>
                  <a:pt x="101" y="31"/>
                  <a:pt x="103" y="31"/>
                </a:cubicBezTo>
                <a:cubicBezTo>
                  <a:pt x="108" y="33"/>
                  <a:pt x="113" y="35"/>
                  <a:pt x="110" y="36"/>
                </a:cubicBezTo>
                <a:cubicBezTo>
                  <a:pt x="109" y="37"/>
                  <a:pt x="111" y="38"/>
                  <a:pt x="115" y="39"/>
                </a:cubicBezTo>
                <a:cubicBezTo>
                  <a:pt x="117" y="40"/>
                  <a:pt x="119" y="41"/>
                  <a:pt x="121" y="42"/>
                </a:cubicBezTo>
                <a:cubicBezTo>
                  <a:pt x="122" y="42"/>
                  <a:pt x="124" y="43"/>
                  <a:pt x="125" y="44"/>
                </a:cubicBezTo>
                <a:cubicBezTo>
                  <a:pt x="125" y="44"/>
                  <a:pt x="126" y="45"/>
                  <a:pt x="128" y="46"/>
                </a:cubicBezTo>
                <a:cubicBezTo>
                  <a:pt x="129" y="46"/>
                  <a:pt x="128" y="45"/>
                  <a:pt x="127" y="44"/>
                </a:cubicBezTo>
                <a:cubicBezTo>
                  <a:pt x="126" y="43"/>
                  <a:pt x="125" y="42"/>
                  <a:pt x="123" y="42"/>
                </a:cubicBezTo>
                <a:cubicBezTo>
                  <a:pt x="121" y="40"/>
                  <a:pt x="121" y="40"/>
                  <a:pt x="123" y="40"/>
                </a:cubicBezTo>
                <a:cubicBezTo>
                  <a:pt x="125" y="40"/>
                  <a:pt x="125" y="41"/>
                  <a:pt x="126" y="41"/>
                </a:cubicBezTo>
                <a:cubicBezTo>
                  <a:pt x="134" y="46"/>
                  <a:pt x="143" y="50"/>
                  <a:pt x="151" y="55"/>
                </a:cubicBezTo>
                <a:cubicBezTo>
                  <a:pt x="149" y="54"/>
                  <a:pt x="146" y="53"/>
                  <a:pt x="145" y="53"/>
                </a:cubicBezTo>
                <a:cubicBezTo>
                  <a:pt x="140" y="50"/>
                  <a:pt x="135" y="49"/>
                  <a:pt x="129" y="49"/>
                </a:cubicBezTo>
                <a:cubicBezTo>
                  <a:pt x="129" y="49"/>
                  <a:pt x="130" y="48"/>
                  <a:pt x="129" y="48"/>
                </a:cubicBezTo>
                <a:cubicBezTo>
                  <a:pt x="129" y="48"/>
                  <a:pt x="128" y="47"/>
                  <a:pt x="127" y="47"/>
                </a:cubicBezTo>
                <a:cubicBezTo>
                  <a:pt x="127" y="48"/>
                  <a:pt x="126" y="48"/>
                  <a:pt x="128" y="49"/>
                </a:cubicBezTo>
                <a:cubicBezTo>
                  <a:pt x="129" y="50"/>
                  <a:pt x="122" y="48"/>
                  <a:pt x="126" y="50"/>
                </a:cubicBezTo>
                <a:cubicBezTo>
                  <a:pt x="128" y="51"/>
                  <a:pt x="132" y="52"/>
                  <a:pt x="132" y="51"/>
                </a:cubicBezTo>
                <a:cubicBezTo>
                  <a:pt x="136" y="49"/>
                  <a:pt x="139" y="52"/>
                  <a:pt x="143" y="53"/>
                </a:cubicBezTo>
                <a:cubicBezTo>
                  <a:pt x="144" y="54"/>
                  <a:pt x="146" y="55"/>
                  <a:pt x="147" y="56"/>
                </a:cubicBezTo>
                <a:cubicBezTo>
                  <a:pt x="151" y="58"/>
                  <a:pt x="154" y="57"/>
                  <a:pt x="157" y="58"/>
                </a:cubicBezTo>
                <a:cubicBezTo>
                  <a:pt x="157" y="58"/>
                  <a:pt x="157" y="58"/>
                  <a:pt x="157" y="58"/>
                </a:cubicBezTo>
                <a:cubicBezTo>
                  <a:pt x="158" y="58"/>
                  <a:pt x="158" y="58"/>
                  <a:pt x="158" y="58"/>
                </a:cubicBezTo>
                <a:cubicBezTo>
                  <a:pt x="161" y="60"/>
                  <a:pt x="157" y="60"/>
                  <a:pt x="159" y="62"/>
                </a:cubicBezTo>
                <a:cubicBezTo>
                  <a:pt x="162" y="64"/>
                  <a:pt x="169" y="67"/>
                  <a:pt x="173" y="70"/>
                </a:cubicBezTo>
                <a:cubicBezTo>
                  <a:pt x="175" y="70"/>
                  <a:pt x="176" y="71"/>
                  <a:pt x="177" y="72"/>
                </a:cubicBezTo>
                <a:cubicBezTo>
                  <a:pt x="183" y="74"/>
                  <a:pt x="185" y="76"/>
                  <a:pt x="188" y="78"/>
                </a:cubicBezTo>
                <a:cubicBezTo>
                  <a:pt x="194" y="80"/>
                  <a:pt x="196" y="82"/>
                  <a:pt x="202" y="85"/>
                </a:cubicBezTo>
                <a:cubicBezTo>
                  <a:pt x="204" y="86"/>
                  <a:pt x="207" y="87"/>
                  <a:pt x="209" y="89"/>
                </a:cubicBezTo>
                <a:cubicBezTo>
                  <a:pt x="215" y="92"/>
                  <a:pt x="222" y="95"/>
                  <a:pt x="228" y="98"/>
                </a:cubicBezTo>
                <a:cubicBezTo>
                  <a:pt x="229" y="99"/>
                  <a:pt x="231" y="100"/>
                  <a:pt x="232" y="100"/>
                </a:cubicBezTo>
                <a:cubicBezTo>
                  <a:pt x="231" y="100"/>
                  <a:pt x="230" y="100"/>
                  <a:pt x="229" y="100"/>
                </a:cubicBezTo>
                <a:cubicBezTo>
                  <a:pt x="224" y="97"/>
                  <a:pt x="219" y="95"/>
                  <a:pt x="213" y="93"/>
                </a:cubicBezTo>
                <a:cubicBezTo>
                  <a:pt x="214" y="93"/>
                  <a:pt x="214" y="93"/>
                  <a:pt x="214" y="94"/>
                </a:cubicBezTo>
                <a:cubicBezTo>
                  <a:pt x="214" y="93"/>
                  <a:pt x="213" y="93"/>
                  <a:pt x="213" y="93"/>
                </a:cubicBezTo>
                <a:cubicBezTo>
                  <a:pt x="207" y="89"/>
                  <a:pt x="200" y="86"/>
                  <a:pt x="194" y="83"/>
                </a:cubicBezTo>
                <a:cubicBezTo>
                  <a:pt x="188" y="80"/>
                  <a:pt x="181" y="77"/>
                  <a:pt x="175" y="74"/>
                </a:cubicBezTo>
                <a:cubicBezTo>
                  <a:pt x="165" y="70"/>
                  <a:pt x="155" y="65"/>
                  <a:pt x="146" y="60"/>
                </a:cubicBezTo>
                <a:cubicBezTo>
                  <a:pt x="144" y="59"/>
                  <a:pt x="141" y="58"/>
                  <a:pt x="138" y="57"/>
                </a:cubicBezTo>
                <a:cubicBezTo>
                  <a:pt x="133" y="53"/>
                  <a:pt x="124" y="50"/>
                  <a:pt x="118" y="46"/>
                </a:cubicBezTo>
                <a:cubicBezTo>
                  <a:pt x="118" y="45"/>
                  <a:pt x="113" y="44"/>
                  <a:pt x="110" y="42"/>
                </a:cubicBezTo>
                <a:cubicBezTo>
                  <a:pt x="109" y="43"/>
                  <a:pt x="114" y="45"/>
                  <a:pt x="116" y="46"/>
                </a:cubicBezTo>
                <a:cubicBezTo>
                  <a:pt x="116" y="46"/>
                  <a:pt x="116" y="46"/>
                  <a:pt x="116" y="46"/>
                </a:cubicBezTo>
                <a:cubicBezTo>
                  <a:pt x="115" y="47"/>
                  <a:pt x="113" y="47"/>
                  <a:pt x="106" y="45"/>
                </a:cubicBezTo>
                <a:cubicBezTo>
                  <a:pt x="108" y="46"/>
                  <a:pt x="108" y="48"/>
                  <a:pt x="112" y="49"/>
                </a:cubicBezTo>
                <a:cubicBezTo>
                  <a:pt x="114" y="49"/>
                  <a:pt x="111" y="47"/>
                  <a:pt x="116" y="49"/>
                </a:cubicBezTo>
                <a:cubicBezTo>
                  <a:pt x="120" y="50"/>
                  <a:pt x="119" y="51"/>
                  <a:pt x="122" y="52"/>
                </a:cubicBezTo>
                <a:cubicBezTo>
                  <a:pt x="122" y="54"/>
                  <a:pt x="117" y="53"/>
                  <a:pt x="117" y="53"/>
                </a:cubicBezTo>
                <a:cubicBezTo>
                  <a:pt x="108" y="51"/>
                  <a:pt x="117" y="54"/>
                  <a:pt x="116" y="54"/>
                </a:cubicBezTo>
                <a:cubicBezTo>
                  <a:pt x="117" y="54"/>
                  <a:pt x="116" y="54"/>
                  <a:pt x="115" y="55"/>
                </a:cubicBezTo>
                <a:cubicBezTo>
                  <a:pt x="115" y="55"/>
                  <a:pt x="114" y="55"/>
                  <a:pt x="113" y="55"/>
                </a:cubicBezTo>
                <a:cubicBezTo>
                  <a:pt x="112" y="54"/>
                  <a:pt x="110" y="53"/>
                  <a:pt x="108" y="52"/>
                </a:cubicBezTo>
                <a:cubicBezTo>
                  <a:pt x="106" y="51"/>
                  <a:pt x="104" y="50"/>
                  <a:pt x="102" y="49"/>
                </a:cubicBezTo>
                <a:cubicBezTo>
                  <a:pt x="98" y="46"/>
                  <a:pt x="90" y="43"/>
                  <a:pt x="82" y="39"/>
                </a:cubicBezTo>
                <a:cubicBezTo>
                  <a:pt x="89" y="43"/>
                  <a:pt x="93" y="46"/>
                  <a:pt x="101" y="49"/>
                </a:cubicBezTo>
                <a:cubicBezTo>
                  <a:pt x="103" y="50"/>
                  <a:pt x="105" y="51"/>
                  <a:pt x="108" y="52"/>
                </a:cubicBezTo>
                <a:cubicBezTo>
                  <a:pt x="109" y="54"/>
                  <a:pt x="111" y="55"/>
                  <a:pt x="113" y="56"/>
                </a:cubicBezTo>
                <a:cubicBezTo>
                  <a:pt x="111" y="56"/>
                  <a:pt x="113" y="57"/>
                  <a:pt x="112" y="57"/>
                </a:cubicBezTo>
                <a:cubicBezTo>
                  <a:pt x="108" y="57"/>
                  <a:pt x="106" y="56"/>
                  <a:pt x="104" y="55"/>
                </a:cubicBezTo>
                <a:cubicBezTo>
                  <a:pt x="93" y="49"/>
                  <a:pt x="82" y="42"/>
                  <a:pt x="71" y="36"/>
                </a:cubicBezTo>
                <a:cubicBezTo>
                  <a:pt x="70" y="36"/>
                  <a:pt x="69" y="35"/>
                  <a:pt x="67" y="35"/>
                </a:cubicBezTo>
                <a:cubicBezTo>
                  <a:pt x="66" y="33"/>
                  <a:pt x="63" y="32"/>
                  <a:pt x="60" y="31"/>
                </a:cubicBezTo>
                <a:cubicBezTo>
                  <a:pt x="60" y="30"/>
                  <a:pt x="60" y="30"/>
                  <a:pt x="60" y="30"/>
                </a:cubicBezTo>
                <a:cubicBezTo>
                  <a:pt x="60" y="30"/>
                  <a:pt x="59" y="30"/>
                  <a:pt x="59" y="29"/>
                </a:cubicBezTo>
                <a:cubicBezTo>
                  <a:pt x="57" y="28"/>
                  <a:pt x="55" y="27"/>
                  <a:pt x="52" y="25"/>
                </a:cubicBezTo>
                <a:cubicBezTo>
                  <a:pt x="51" y="24"/>
                  <a:pt x="51" y="23"/>
                  <a:pt x="44" y="20"/>
                </a:cubicBezTo>
                <a:cubicBezTo>
                  <a:pt x="37" y="18"/>
                  <a:pt x="34" y="15"/>
                  <a:pt x="35" y="13"/>
                </a:cubicBezTo>
                <a:cubicBezTo>
                  <a:pt x="35" y="12"/>
                  <a:pt x="37" y="12"/>
                  <a:pt x="36" y="11"/>
                </a:cubicBezTo>
                <a:cubicBezTo>
                  <a:pt x="33" y="11"/>
                  <a:pt x="30" y="10"/>
                  <a:pt x="27" y="10"/>
                </a:cubicBezTo>
                <a:cubicBezTo>
                  <a:pt x="25" y="9"/>
                  <a:pt x="24" y="8"/>
                  <a:pt x="23" y="8"/>
                </a:cubicBezTo>
                <a:cubicBezTo>
                  <a:pt x="23" y="7"/>
                  <a:pt x="22" y="7"/>
                  <a:pt x="22" y="7"/>
                </a:cubicBezTo>
                <a:cubicBezTo>
                  <a:pt x="19" y="5"/>
                  <a:pt x="17" y="4"/>
                  <a:pt x="14" y="2"/>
                </a:cubicBezTo>
                <a:cubicBezTo>
                  <a:pt x="13" y="2"/>
                  <a:pt x="12" y="1"/>
                  <a:pt x="9" y="0"/>
                </a:cubicBezTo>
                <a:cubicBezTo>
                  <a:pt x="9" y="1"/>
                  <a:pt x="11" y="2"/>
                  <a:pt x="13" y="2"/>
                </a:cubicBezTo>
                <a:cubicBezTo>
                  <a:pt x="13" y="3"/>
                  <a:pt x="13" y="3"/>
                  <a:pt x="13" y="3"/>
                </a:cubicBezTo>
                <a:cubicBezTo>
                  <a:pt x="13" y="3"/>
                  <a:pt x="12" y="3"/>
                  <a:pt x="12" y="3"/>
                </a:cubicBezTo>
                <a:cubicBezTo>
                  <a:pt x="11" y="3"/>
                  <a:pt x="11" y="3"/>
                  <a:pt x="11" y="3"/>
                </a:cubicBezTo>
                <a:cubicBezTo>
                  <a:pt x="9" y="2"/>
                  <a:pt x="9" y="1"/>
                  <a:pt x="5" y="0"/>
                </a:cubicBezTo>
                <a:cubicBezTo>
                  <a:pt x="5" y="0"/>
                  <a:pt x="7" y="1"/>
                  <a:pt x="10" y="3"/>
                </a:cubicBezTo>
                <a:cubicBezTo>
                  <a:pt x="11" y="3"/>
                  <a:pt x="12" y="4"/>
                  <a:pt x="14" y="5"/>
                </a:cubicBezTo>
                <a:cubicBezTo>
                  <a:pt x="13" y="5"/>
                  <a:pt x="16" y="6"/>
                  <a:pt x="17" y="7"/>
                </a:cubicBezTo>
                <a:cubicBezTo>
                  <a:pt x="17" y="7"/>
                  <a:pt x="17" y="8"/>
                  <a:pt x="18" y="8"/>
                </a:cubicBezTo>
                <a:cubicBezTo>
                  <a:pt x="21" y="9"/>
                  <a:pt x="22" y="11"/>
                  <a:pt x="25" y="12"/>
                </a:cubicBezTo>
                <a:cubicBezTo>
                  <a:pt x="25" y="13"/>
                  <a:pt x="28" y="14"/>
                  <a:pt x="30" y="15"/>
                </a:cubicBezTo>
                <a:cubicBezTo>
                  <a:pt x="31" y="16"/>
                  <a:pt x="33" y="17"/>
                  <a:pt x="33" y="18"/>
                </a:cubicBezTo>
                <a:cubicBezTo>
                  <a:pt x="33" y="18"/>
                  <a:pt x="33" y="18"/>
                  <a:pt x="33" y="18"/>
                </a:cubicBezTo>
                <a:cubicBezTo>
                  <a:pt x="32" y="18"/>
                  <a:pt x="31" y="18"/>
                  <a:pt x="32" y="18"/>
                </a:cubicBezTo>
                <a:cubicBezTo>
                  <a:pt x="33" y="19"/>
                  <a:pt x="35" y="19"/>
                  <a:pt x="36" y="19"/>
                </a:cubicBezTo>
                <a:cubicBezTo>
                  <a:pt x="42" y="22"/>
                  <a:pt x="41" y="23"/>
                  <a:pt x="46" y="26"/>
                </a:cubicBezTo>
                <a:cubicBezTo>
                  <a:pt x="47" y="27"/>
                  <a:pt x="51" y="28"/>
                  <a:pt x="51" y="29"/>
                </a:cubicBezTo>
                <a:cubicBezTo>
                  <a:pt x="42" y="25"/>
                  <a:pt x="34" y="21"/>
                  <a:pt x="28" y="18"/>
                </a:cubicBezTo>
                <a:cubicBezTo>
                  <a:pt x="28" y="17"/>
                  <a:pt x="28" y="17"/>
                  <a:pt x="26" y="16"/>
                </a:cubicBezTo>
                <a:cubicBezTo>
                  <a:pt x="24" y="15"/>
                  <a:pt x="22" y="14"/>
                  <a:pt x="19" y="13"/>
                </a:cubicBezTo>
                <a:cubicBezTo>
                  <a:pt x="20" y="14"/>
                  <a:pt x="21" y="15"/>
                  <a:pt x="23" y="16"/>
                </a:cubicBezTo>
                <a:cubicBezTo>
                  <a:pt x="24" y="16"/>
                  <a:pt x="25" y="17"/>
                  <a:pt x="26" y="17"/>
                </a:cubicBezTo>
                <a:cubicBezTo>
                  <a:pt x="26" y="18"/>
                  <a:pt x="29" y="19"/>
                  <a:pt x="29" y="20"/>
                </a:cubicBezTo>
                <a:cubicBezTo>
                  <a:pt x="28" y="19"/>
                  <a:pt x="27" y="19"/>
                  <a:pt x="25" y="18"/>
                </a:cubicBezTo>
                <a:cubicBezTo>
                  <a:pt x="23" y="18"/>
                  <a:pt x="25" y="19"/>
                  <a:pt x="26" y="20"/>
                </a:cubicBezTo>
                <a:cubicBezTo>
                  <a:pt x="28" y="21"/>
                  <a:pt x="31" y="22"/>
                  <a:pt x="35" y="23"/>
                </a:cubicBezTo>
                <a:cubicBezTo>
                  <a:pt x="37" y="25"/>
                  <a:pt x="41" y="28"/>
                  <a:pt x="46" y="30"/>
                </a:cubicBezTo>
                <a:cubicBezTo>
                  <a:pt x="50" y="32"/>
                  <a:pt x="43" y="31"/>
                  <a:pt x="43" y="33"/>
                </a:cubicBezTo>
                <a:cubicBezTo>
                  <a:pt x="42" y="33"/>
                  <a:pt x="41" y="33"/>
                  <a:pt x="39" y="32"/>
                </a:cubicBezTo>
                <a:cubicBezTo>
                  <a:pt x="35" y="30"/>
                  <a:pt x="31" y="28"/>
                  <a:pt x="29" y="26"/>
                </a:cubicBezTo>
                <a:cubicBezTo>
                  <a:pt x="31" y="25"/>
                  <a:pt x="33" y="27"/>
                  <a:pt x="35" y="27"/>
                </a:cubicBezTo>
                <a:cubicBezTo>
                  <a:pt x="33" y="26"/>
                  <a:pt x="32" y="24"/>
                  <a:pt x="28" y="24"/>
                </a:cubicBezTo>
                <a:cubicBezTo>
                  <a:pt x="25" y="23"/>
                  <a:pt x="28" y="25"/>
                  <a:pt x="27" y="25"/>
                </a:cubicBezTo>
                <a:cubicBezTo>
                  <a:pt x="22" y="24"/>
                  <a:pt x="22" y="25"/>
                  <a:pt x="24" y="26"/>
                </a:cubicBezTo>
                <a:cubicBezTo>
                  <a:pt x="28" y="28"/>
                  <a:pt x="32" y="30"/>
                  <a:pt x="36" y="32"/>
                </a:cubicBezTo>
                <a:cubicBezTo>
                  <a:pt x="37" y="33"/>
                  <a:pt x="41" y="34"/>
                  <a:pt x="40" y="35"/>
                </a:cubicBezTo>
                <a:cubicBezTo>
                  <a:pt x="36" y="34"/>
                  <a:pt x="40" y="36"/>
                  <a:pt x="39" y="36"/>
                </a:cubicBezTo>
                <a:cubicBezTo>
                  <a:pt x="36" y="36"/>
                  <a:pt x="35" y="35"/>
                  <a:pt x="33" y="35"/>
                </a:cubicBezTo>
                <a:cubicBezTo>
                  <a:pt x="27" y="33"/>
                  <a:pt x="26" y="31"/>
                  <a:pt x="19" y="29"/>
                </a:cubicBezTo>
                <a:cubicBezTo>
                  <a:pt x="20" y="30"/>
                  <a:pt x="25" y="31"/>
                  <a:pt x="25" y="32"/>
                </a:cubicBezTo>
                <a:cubicBezTo>
                  <a:pt x="25" y="34"/>
                  <a:pt x="35" y="37"/>
                  <a:pt x="32" y="38"/>
                </a:cubicBezTo>
                <a:cubicBezTo>
                  <a:pt x="31" y="38"/>
                  <a:pt x="30" y="37"/>
                  <a:pt x="29" y="37"/>
                </a:cubicBezTo>
                <a:cubicBezTo>
                  <a:pt x="29" y="35"/>
                  <a:pt x="21" y="33"/>
                  <a:pt x="18" y="31"/>
                </a:cubicBezTo>
                <a:cubicBezTo>
                  <a:pt x="19" y="33"/>
                  <a:pt x="21" y="34"/>
                  <a:pt x="25" y="36"/>
                </a:cubicBezTo>
                <a:cubicBezTo>
                  <a:pt x="29" y="38"/>
                  <a:pt x="34" y="40"/>
                  <a:pt x="38" y="43"/>
                </a:cubicBezTo>
                <a:cubicBezTo>
                  <a:pt x="33" y="41"/>
                  <a:pt x="29" y="40"/>
                  <a:pt x="24" y="38"/>
                </a:cubicBezTo>
                <a:cubicBezTo>
                  <a:pt x="24" y="37"/>
                  <a:pt x="23" y="36"/>
                  <a:pt x="21" y="35"/>
                </a:cubicBezTo>
                <a:cubicBezTo>
                  <a:pt x="19" y="35"/>
                  <a:pt x="19" y="36"/>
                  <a:pt x="21" y="37"/>
                </a:cubicBezTo>
                <a:cubicBezTo>
                  <a:pt x="22" y="38"/>
                  <a:pt x="22" y="38"/>
                  <a:pt x="22" y="38"/>
                </a:cubicBezTo>
                <a:cubicBezTo>
                  <a:pt x="28" y="44"/>
                  <a:pt x="35" y="49"/>
                  <a:pt x="44" y="55"/>
                </a:cubicBezTo>
                <a:cubicBezTo>
                  <a:pt x="43" y="55"/>
                  <a:pt x="43" y="55"/>
                  <a:pt x="42" y="54"/>
                </a:cubicBezTo>
                <a:cubicBezTo>
                  <a:pt x="34" y="50"/>
                  <a:pt x="25" y="45"/>
                  <a:pt x="17" y="40"/>
                </a:cubicBezTo>
                <a:cubicBezTo>
                  <a:pt x="12" y="37"/>
                  <a:pt x="6" y="34"/>
                  <a:pt x="0" y="31"/>
                </a:cubicBezTo>
                <a:cubicBezTo>
                  <a:pt x="0" y="84"/>
                  <a:pt x="0" y="84"/>
                  <a:pt x="0" y="84"/>
                </a:cubicBezTo>
                <a:cubicBezTo>
                  <a:pt x="0" y="84"/>
                  <a:pt x="1" y="85"/>
                  <a:pt x="1" y="85"/>
                </a:cubicBezTo>
                <a:cubicBezTo>
                  <a:pt x="2" y="86"/>
                  <a:pt x="3" y="86"/>
                  <a:pt x="4" y="87"/>
                </a:cubicBezTo>
                <a:cubicBezTo>
                  <a:pt x="4" y="87"/>
                  <a:pt x="5" y="88"/>
                  <a:pt x="6" y="88"/>
                </a:cubicBezTo>
                <a:cubicBezTo>
                  <a:pt x="4" y="88"/>
                  <a:pt x="2" y="88"/>
                  <a:pt x="0" y="88"/>
                </a:cubicBezTo>
                <a:cubicBezTo>
                  <a:pt x="0" y="107"/>
                  <a:pt x="0" y="107"/>
                  <a:pt x="0" y="107"/>
                </a:cubicBezTo>
                <a:cubicBezTo>
                  <a:pt x="0" y="107"/>
                  <a:pt x="0" y="107"/>
                  <a:pt x="1" y="107"/>
                </a:cubicBezTo>
                <a:cubicBezTo>
                  <a:pt x="1" y="108"/>
                  <a:pt x="1" y="108"/>
                  <a:pt x="2" y="109"/>
                </a:cubicBezTo>
                <a:cubicBezTo>
                  <a:pt x="1" y="109"/>
                  <a:pt x="1" y="109"/>
                  <a:pt x="0" y="109"/>
                </a:cubicBezTo>
                <a:cubicBezTo>
                  <a:pt x="0" y="109"/>
                  <a:pt x="0" y="109"/>
                  <a:pt x="0" y="108"/>
                </a:cubicBezTo>
                <a:cubicBezTo>
                  <a:pt x="0" y="126"/>
                  <a:pt x="0" y="126"/>
                  <a:pt x="0" y="126"/>
                </a:cubicBezTo>
                <a:cubicBezTo>
                  <a:pt x="0" y="127"/>
                  <a:pt x="0" y="127"/>
                  <a:pt x="0" y="127"/>
                </a:cubicBezTo>
                <a:cubicBezTo>
                  <a:pt x="0" y="127"/>
                  <a:pt x="0" y="127"/>
                  <a:pt x="0" y="127"/>
                </a:cubicBezTo>
                <a:cubicBezTo>
                  <a:pt x="0" y="158"/>
                  <a:pt x="0" y="158"/>
                  <a:pt x="0" y="158"/>
                </a:cubicBezTo>
                <a:cubicBezTo>
                  <a:pt x="0" y="158"/>
                  <a:pt x="0" y="158"/>
                  <a:pt x="0" y="158"/>
                </a:cubicBezTo>
                <a:cubicBezTo>
                  <a:pt x="0" y="159"/>
                  <a:pt x="0" y="159"/>
                  <a:pt x="0" y="159"/>
                </a:cubicBezTo>
                <a:cubicBezTo>
                  <a:pt x="0" y="159"/>
                  <a:pt x="0" y="159"/>
                  <a:pt x="0" y="159"/>
                </a:cubicBezTo>
                <a:cubicBezTo>
                  <a:pt x="0" y="173"/>
                  <a:pt x="0" y="173"/>
                  <a:pt x="0" y="173"/>
                </a:cubicBezTo>
                <a:cubicBezTo>
                  <a:pt x="0" y="173"/>
                  <a:pt x="0" y="173"/>
                  <a:pt x="0" y="173"/>
                </a:cubicBezTo>
                <a:cubicBezTo>
                  <a:pt x="0" y="173"/>
                  <a:pt x="0" y="173"/>
                  <a:pt x="0" y="173"/>
                </a:cubicBezTo>
                <a:cubicBezTo>
                  <a:pt x="0" y="173"/>
                  <a:pt x="0" y="173"/>
                  <a:pt x="0" y="173"/>
                </a:cubicBezTo>
                <a:cubicBezTo>
                  <a:pt x="0" y="220"/>
                  <a:pt x="0" y="220"/>
                  <a:pt x="0" y="220"/>
                </a:cubicBezTo>
                <a:cubicBezTo>
                  <a:pt x="1" y="220"/>
                  <a:pt x="2" y="220"/>
                  <a:pt x="3" y="221"/>
                </a:cubicBezTo>
                <a:cubicBezTo>
                  <a:pt x="3" y="221"/>
                  <a:pt x="3" y="221"/>
                  <a:pt x="3" y="221"/>
                </a:cubicBezTo>
                <a:cubicBezTo>
                  <a:pt x="3" y="221"/>
                  <a:pt x="3" y="221"/>
                  <a:pt x="3" y="221"/>
                </a:cubicBezTo>
                <a:cubicBezTo>
                  <a:pt x="3" y="221"/>
                  <a:pt x="3" y="221"/>
                  <a:pt x="3" y="221"/>
                </a:cubicBezTo>
                <a:cubicBezTo>
                  <a:pt x="2" y="221"/>
                  <a:pt x="1" y="220"/>
                  <a:pt x="0" y="220"/>
                </a:cubicBezTo>
                <a:cubicBezTo>
                  <a:pt x="0" y="220"/>
                  <a:pt x="0" y="220"/>
                  <a:pt x="0" y="220"/>
                </a:cubicBezTo>
                <a:cubicBezTo>
                  <a:pt x="0" y="220"/>
                  <a:pt x="0" y="220"/>
                  <a:pt x="0" y="220"/>
                </a:cubicBezTo>
                <a:cubicBezTo>
                  <a:pt x="0" y="223"/>
                  <a:pt x="0" y="223"/>
                  <a:pt x="0" y="223"/>
                </a:cubicBezTo>
                <a:cubicBezTo>
                  <a:pt x="0" y="223"/>
                  <a:pt x="0" y="223"/>
                  <a:pt x="0" y="223"/>
                </a:cubicBezTo>
                <a:cubicBezTo>
                  <a:pt x="0" y="223"/>
                  <a:pt x="0" y="223"/>
                  <a:pt x="0" y="223"/>
                </a:cubicBezTo>
                <a:cubicBezTo>
                  <a:pt x="0" y="223"/>
                  <a:pt x="0" y="223"/>
                  <a:pt x="0" y="223"/>
                </a:cubicBezTo>
                <a:cubicBezTo>
                  <a:pt x="0" y="229"/>
                  <a:pt x="0" y="229"/>
                  <a:pt x="0" y="229"/>
                </a:cubicBezTo>
                <a:cubicBezTo>
                  <a:pt x="13" y="229"/>
                  <a:pt x="13" y="229"/>
                  <a:pt x="13" y="229"/>
                </a:cubicBezTo>
                <a:cubicBezTo>
                  <a:pt x="18" y="231"/>
                  <a:pt x="23" y="234"/>
                  <a:pt x="28" y="236"/>
                </a:cubicBezTo>
                <a:cubicBezTo>
                  <a:pt x="42" y="243"/>
                  <a:pt x="57" y="249"/>
                  <a:pt x="70" y="256"/>
                </a:cubicBezTo>
                <a:cubicBezTo>
                  <a:pt x="70" y="256"/>
                  <a:pt x="70" y="256"/>
                  <a:pt x="70" y="256"/>
                </a:cubicBezTo>
                <a:cubicBezTo>
                  <a:pt x="72" y="257"/>
                  <a:pt x="73" y="258"/>
                  <a:pt x="76" y="258"/>
                </a:cubicBezTo>
                <a:cubicBezTo>
                  <a:pt x="78" y="259"/>
                  <a:pt x="79" y="260"/>
                  <a:pt x="81" y="261"/>
                </a:cubicBezTo>
                <a:cubicBezTo>
                  <a:pt x="80" y="260"/>
                  <a:pt x="77" y="259"/>
                  <a:pt x="77" y="258"/>
                </a:cubicBezTo>
                <a:cubicBezTo>
                  <a:pt x="76" y="258"/>
                  <a:pt x="75" y="257"/>
                  <a:pt x="75" y="257"/>
                </a:cubicBezTo>
                <a:cubicBezTo>
                  <a:pt x="74" y="256"/>
                  <a:pt x="72" y="256"/>
                  <a:pt x="72" y="255"/>
                </a:cubicBezTo>
                <a:cubicBezTo>
                  <a:pt x="74" y="255"/>
                  <a:pt x="70" y="254"/>
                  <a:pt x="71" y="254"/>
                </a:cubicBezTo>
                <a:cubicBezTo>
                  <a:pt x="72" y="254"/>
                  <a:pt x="73" y="254"/>
                  <a:pt x="73" y="254"/>
                </a:cubicBezTo>
                <a:cubicBezTo>
                  <a:pt x="73" y="254"/>
                  <a:pt x="71" y="253"/>
                  <a:pt x="70" y="253"/>
                </a:cubicBezTo>
                <a:cubicBezTo>
                  <a:pt x="69" y="252"/>
                  <a:pt x="67" y="252"/>
                  <a:pt x="67" y="251"/>
                </a:cubicBezTo>
                <a:cubicBezTo>
                  <a:pt x="68" y="252"/>
                  <a:pt x="70" y="252"/>
                  <a:pt x="71" y="253"/>
                </a:cubicBezTo>
                <a:cubicBezTo>
                  <a:pt x="72" y="253"/>
                  <a:pt x="72" y="253"/>
                  <a:pt x="72" y="253"/>
                </a:cubicBezTo>
                <a:cubicBezTo>
                  <a:pt x="70" y="252"/>
                  <a:pt x="69" y="251"/>
                  <a:pt x="67" y="251"/>
                </a:cubicBezTo>
                <a:cubicBezTo>
                  <a:pt x="66" y="250"/>
                  <a:pt x="65" y="249"/>
                  <a:pt x="63" y="249"/>
                </a:cubicBezTo>
                <a:cubicBezTo>
                  <a:pt x="63" y="248"/>
                  <a:pt x="64" y="248"/>
                  <a:pt x="64" y="248"/>
                </a:cubicBezTo>
                <a:cubicBezTo>
                  <a:pt x="66" y="249"/>
                  <a:pt x="68" y="250"/>
                  <a:pt x="70" y="251"/>
                </a:cubicBezTo>
                <a:cubicBezTo>
                  <a:pt x="74" y="253"/>
                  <a:pt x="79" y="255"/>
                  <a:pt x="84" y="258"/>
                </a:cubicBezTo>
                <a:cubicBezTo>
                  <a:pt x="84" y="258"/>
                  <a:pt x="85" y="258"/>
                  <a:pt x="85" y="258"/>
                </a:cubicBezTo>
                <a:cubicBezTo>
                  <a:pt x="86" y="259"/>
                  <a:pt x="88" y="259"/>
                  <a:pt x="89" y="260"/>
                </a:cubicBezTo>
                <a:cubicBezTo>
                  <a:pt x="90" y="260"/>
                  <a:pt x="91" y="261"/>
                  <a:pt x="93" y="261"/>
                </a:cubicBezTo>
                <a:cubicBezTo>
                  <a:pt x="95" y="262"/>
                  <a:pt x="96" y="263"/>
                  <a:pt x="99" y="264"/>
                </a:cubicBezTo>
                <a:cubicBezTo>
                  <a:pt x="99" y="263"/>
                  <a:pt x="97" y="262"/>
                  <a:pt x="94" y="261"/>
                </a:cubicBezTo>
                <a:cubicBezTo>
                  <a:pt x="90" y="258"/>
                  <a:pt x="86" y="257"/>
                  <a:pt x="82" y="256"/>
                </a:cubicBezTo>
                <a:cubicBezTo>
                  <a:pt x="77" y="254"/>
                  <a:pt x="73" y="252"/>
                  <a:pt x="68" y="250"/>
                </a:cubicBezTo>
                <a:cubicBezTo>
                  <a:pt x="65" y="248"/>
                  <a:pt x="61" y="247"/>
                  <a:pt x="58" y="245"/>
                </a:cubicBezTo>
                <a:cubicBezTo>
                  <a:pt x="56" y="244"/>
                  <a:pt x="54" y="243"/>
                  <a:pt x="52" y="242"/>
                </a:cubicBezTo>
                <a:cubicBezTo>
                  <a:pt x="51" y="241"/>
                  <a:pt x="49" y="240"/>
                  <a:pt x="48" y="240"/>
                </a:cubicBezTo>
                <a:cubicBezTo>
                  <a:pt x="50" y="240"/>
                  <a:pt x="51" y="241"/>
                  <a:pt x="53" y="242"/>
                </a:cubicBezTo>
                <a:cubicBezTo>
                  <a:pt x="53" y="242"/>
                  <a:pt x="54" y="242"/>
                  <a:pt x="55" y="242"/>
                </a:cubicBezTo>
                <a:cubicBezTo>
                  <a:pt x="55" y="242"/>
                  <a:pt x="55" y="242"/>
                  <a:pt x="55" y="242"/>
                </a:cubicBezTo>
                <a:cubicBezTo>
                  <a:pt x="55" y="242"/>
                  <a:pt x="53" y="241"/>
                  <a:pt x="51" y="240"/>
                </a:cubicBezTo>
                <a:cubicBezTo>
                  <a:pt x="51" y="240"/>
                  <a:pt x="50" y="240"/>
                  <a:pt x="50" y="239"/>
                </a:cubicBezTo>
                <a:cubicBezTo>
                  <a:pt x="48" y="239"/>
                  <a:pt x="47" y="238"/>
                  <a:pt x="46" y="237"/>
                </a:cubicBezTo>
                <a:cubicBezTo>
                  <a:pt x="44" y="237"/>
                  <a:pt x="43" y="237"/>
                  <a:pt x="41" y="236"/>
                </a:cubicBezTo>
                <a:cubicBezTo>
                  <a:pt x="41" y="236"/>
                  <a:pt x="41" y="235"/>
                  <a:pt x="41" y="235"/>
                </a:cubicBezTo>
                <a:cubicBezTo>
                  <a:pt x="39" y="234"/>
                  <a:pt x="38" y="233"/>
                  <a:pt x="35" y="233"/>
                </a:cubicBezTo>
                <a:cubicBezTo>
                  <a:pt x="33" y="232"/>
                  <a:pt x="31" y="230"/>
                  <a:pt x="28" y="229"/>
                </a:cubicBezTo>
                <a:cubicBezTo>
                  <a:pt x="28" y="229"/>
                  <a:pt x="28" y="229"/>
                  <a:pt x="28" y="229"/>
                </a:cubicBezTo>
                <a:cubicBezTo>
                  <a:pt x="33" y="229"/>
                  <a:pt x="33" y="229"/>
                  <a:pt x="33" y="229"/>
                </a:cubicBezTo>
                <a:cubicBezTo>
                  <a:pt x="41" y="233"/>
                  <a:pt x="49" y="236"/>
                  <a:pt x="57" y="240"/>
                </a:cubicBezTo>
                <a:cubicBezTo>
                  <a:pt x="58" y="240"/>
                  <a:pt x="59" y="240"/>
                  <a:pt x="60" y="241"/>
                </a:cubicBezTo>
                <a:cubicBezTo>
                  <a:pt x="63" y="242"/>
                  <a:pt x="66" y="244"/>
                  <a:pt x="69" y="245"/>
                </a:cubicBezTo>
                <a:cubicBezTo>
                  <a:pt x="70" y="246"/>
                  <a:pt x="71" y="246"/>
                  <a:pt x="71" y="246"/>
                </a:cubicBezTo>
                <a:cubicBezTo>
                  <a:pt x="72" y="246"/>
                  <a:pt x="73" y="246"/>
                  <a:pt x="74" y="246"/>
                </a:cubicBezTo>
                <a:cubicBezTo>
                  <a:pt x="87" y="252"/>
                  <a:pt x="98" y="259"/>
                  <a:pt x="112" y="265"/>
                </a:cubicBezTo>
                <a:cubicBezTo>
                  <a:pt x="112" y="266"/>
                  <a:pt x="114" y="267"/>
                  <a:pt x="116" y="268"/>
                </a:cubicBezTo>
                <a:cubicBezTo>
                  <a:pt x="117" y="268"/>
                  <a:pt x="117" y="269"/>
                  <a:pt x="121" y="269"/>
                </a:cubicBezTo>
                <a:cubicBezTo>
                  <a:pt x="122" y="269"/>
                  <a:pt x="124" y="270"/>
                  <a:pt x="125" y="271"/>
                </a:cubicBezTo>
                <a:cubicBezTo>
                  <a:pt x="130" y="273"/>
                  <a:pt x="133" y="275"/>
                  <a:pt x="139" y="277"/>
                </a:cubicBezTo>
                <a:cubicBezTo>
                  <a:pt x="137" y="276"/>
                  <a:pt x="133" y="274"/>
                  <a:pt x="133" y="273"/>
                </a:cubicBezTo>
                <a:cubicBezTo>
                  <a:pt x="143" y="277"/>
                  <a:pt x="152" y="281"/>
                  <a:pt x="160" y="286"/>
                </a:cubicBezTo>
                <a:cubicBezTo>
                  <a:pt x="162" y="287"/>
                  <a:pt x="164" y="288"/>
                  <a:pt x="168" y="289"/>
                </a:cubicBezTo>
                <a:cubicBezTo>
                  <a:pt x="168" y="289"/>
                  <a:pt x="169" y="290"/>
                  <a:pt x="169" y="290"/>
                </a:cubicBezTo>
                <a:cubicBezTo>
                  <a:pt x="171" y="291"/>
                  <a:pt x="176" y="293"/>
                  <a:pt x="178" y="295"/>
                </a:cubicBezTo>
                <a:cubicBezTo>
                  <a:pt x="179" y="295"/>
                  <a:pt x="179" y="295"/>
                  <a:pt x="179" y="295"/>
                </a:cubicBezTo>
                <a:cubicBezTo>
                  <a:pt x="179" y="295"/>
                  <a:pt x="179" y="295"/>
                  <a:pt x="179" y="295"/>
                </a:cubicBezTo>
                <a:cubicBezTo>
                  <a:pt x="179" y="295"/>
                  <a:pt x="179" y="295"/>
                  <a:pt x="178" y="295"/>
                </a:cubicBezTo>
                <a:cubicBezTo>
                  <a:pt x="181" y="297"/>
                  <a:pt x="186" y="299"/>
                  <a:pt x="190" y="301"/>
                </a:cubicBezTo>
                <a:cubicBezTo>
                  <a:pt x="195" y="303"/>
                  <a:pt x="200" y="306"/>
                  <a:pt x="202" y="308"/>
                </a:cubicBezTo>
                <a:cubicBezTo>
                  <a:pt x="203" y="309"/>
                  <a:pt x="204" y="309"/>
                  <a:pt x="204" y="309"/>
                </a:cubicBezTo>
                <a:cubicBezTo>
                  <a:pt x="208" y="311"/>
                  <a:pt x="214" y="314"/>
                  <a:pt x="218" y="316"/>
                </a:cubicBezTo>
                <a:cubicBezTo>
                  <a:pt x="219" y="317"/>
                  <a:pt x="221" y="318"/>
                  <a:pt x="224" y="318"/>
                </a:cubicBezTo>
                <a:cubicBezTo>
                  <a:pt x="225" y="318"/>
                  <a:pt x="226" y="319"/>
                  <a:pt x="228" y="320"/>
                </a:cubicBezTo>
                <a:cubicBezTo>
                  <a:pt x="228" y="320"/>
                  <a:pt x="229" y="320"/>
                  <a:pt x="229" y="320"/>
                </a:cubicBezTo>
                <a:cubicBezTo>
                  <a:pt x="229" y="320"/>
                  <a:pt x="229" y="320"/>
                  <a:pt x="229" y="320"/>
                </a:cubicBezTo>
                <a:cubicBezTo>
                  <a:pt x="226" y="317"/>
                  <a:pt x="221" y="315"/>
                  <a:pt x="216" y="313"/>
                </a:cubicBezTo>
                <a:cubicBezTo>
                  <a:pt x="214" y="312"/>
                  <a:pt x="211" y="311"/>
                  <a:pt x="211" y="310"/>
                </a:cubicBezTo>
                <a:cubicBezTo>
                  <a:pt x="204" y="309"/>
                  <a:pt x="209" y="308"/>
                  <a:pt x="204" y="306"/>
                </a:cubicBezTo>
                <a:cubicBezTo>
                  <a:pt x="204" y="306"/>
                  <a:pt x="204" y="306"/>
                  <a:pt x="204" y="306"/>
                </a:cubicBezTo>
                <a:cubicBezTo>
                  <a:pt x="203" y="305"/>
                  <a:pt x="203" y="304"/>
                  <a:pt x="200" y="303"/>
                </a:cubicBezTo>
                <a:cubicBezTo>
                  <a:pt x="197" y="302"/>
                  <a:pt x="193" y="300"/>
                  <a:pt x="191" y="299"/>
                </a:cubicBezTo>
                <a:cubicBezTo>
                  <a:pt x="189" y="297"/>
                  <a:pt x="188" y="298"/>
                  <a:pt x="186" y="298"/>
                </a:cubicBezTo>
                <a:cubicBezTo>
                  <a:pt x="186" y="297"/>
                  <a:pt x="188" y="297"/>
                  <a:pt x="185" y="296"/>
                </a:cubicBezTo>
                <a:cubicBezTo>
                  <a:pt x="185" y="295"/>
                  <a:pt x="181" y="294"/>
                  <a:pt x="181" y="293"/>
                </a:cubicBezTo>
                <a:cubicBezTo>
                  <a:pt x="181" y="293"/>
                  <a:pt x="182" y="293"/>
                  <a:pt x="182" y="293"/>
                </a:cubicBezTo>
                <a:cubicBezTo>
                  <a:pt x="184" y="293"/>
                  <a:pt x="183" y="293"/>
                  <a:pt x="183" y="292"/>
                </a:cubicBezTo>
                <a:cubicBezTo>
                  <a:pt x="187" y="293"/>
                  <a:pt x="190" y="295"/>
                  <a:pt x="190" y="295"/>
                </a:cubicBezTo>
                <a:cubicBezTo>
                  <a:pt x="190" y="297"/>
                  <a:pt x="192" y="297"/>
                  <a:pt x="196" y="298"/>
                </a:cubicBezTo>
                <a:cubicBezTo>
                  <a:pt x="198" y="299"/>
                  <a:pt x="200" y="300"/>
                  <a:pt x="201" y="301"/>
                </a:cubicBezTo>
                <a:cubicBezTo>
                  <a:pt x="202" y="301"/>
                  <a:pt x="204" y="302"/>
                  <a:pt x="206" y="302"/>
                </a:cubicBezTo>
                <a:cubicBezTo>
                  <a:pt x="206" y="303"/>
                  <a:pt x="206" y="303"/>
                  <a:pt x="207" y="303"/>
                </a:cubicBezTo>
                <a:cubicBezTo>
                  <a:pt x="210" y="304"/>
                  <a:pt x="214" y="306"/>
                  <a:pt x="218" y="308"/>
                </a:cubicBezTo>
                <a:cubicBezTo>
                  <a:pt x="218" y="308"/>
                  <a:pt x="218" y="308"/>
                  <a:pt x="218" y="308"/>
                </a:cubicBezTo>
                <a:cubicBezTo>
                  <a:pt x="218" y="308"/>
                  <a:pt x="218" y="308"/>
                  <a:pt x="218" y="308"/>
                </a:cubicBezTo>
                <a:cubicBezTo>
                  <a:pt x="218" y="308"/>
                  <a:pt x="218" y="308"/>
                  <a:pt x="218" y="308"/>
                </a:cubicBezTo>
                <a:cubicBezTo>
                  <a:pt x="220" y="309"/>
                  <a:pt x="223" y="310"/>
                  <a:pt x="225" y="311"/>
                </a:cubicBezTo>
                <a:cubicBezTo>
                  <a:pt x="229" y="312"/>
                  <a:pt x="232" y="314"/>
                  <a:pt x="236" y="316"/>
                </a:cubicBezTo>
                <a:cubicBezTo>
                  <a:pt x="235" y="314"/>
                  <a:pt x="225" y="311"/>
                  <a:pt x="227" y="310"/>
                </a:cubicBezTo>
                <a:cubicBezTo>
                  <a:pt x="228" y="310"/>
                  <a:pt x="228" y="309"/>
                  <a:pt x="228" y="309"/>
                </a:cubicBezTo>
                <a:cubicBezTo>
                  <a:pt x="228" y="309"/>
                  <a:pt x="228" y="308"/>
                  <a:pt x="227" y="308"/>
                </a:cubicBezTo>
                <a:cubicBezTo>
                  <a:pt x="225" y="308"/>
                  <a:pt x="223" y="307"/>
                  <a:pt x="220" y="306"/>
                </a:cubicBezTo>
                <a:cubicBezTo>
                  <a:pt x="220" y="306"/>
                  <a:pt x="219" y="305"/>
                  <a:pt x="218" y="305"/>
                </a:cubicBezTo>
                <a:cubicBezTo>
                  <a:pt x="217" y="305"/>
                  <a:pt x="216" y="304"/>
                  <a:pt x="216" y="304"/>
                </a:cubicBezTo>
                <a:cubicBezTo>
                  <a:pt x="210" y="301"/>
                  <a:pt x="206" y="298"/>
                  <a:pt x="202" y="296"/>
                </a:cubicBezTo>
                <a:cubicBezTo>
                  <a:pt x="204" y="296"/>
                  <a:pt x="206" y="297"/>
                  <a:pt x="208" y="298"/>
                </a:cubicBezTo>
                <a:cubicBezTo>
                  <a:pt x="208" y="297"/>
                  <a:pt x="204" y="296"/>
                  <a:pt x="203" y="295"/>
                </a:cubicBezTo>
                <a:cubicBezTo>
                  <a:pt x="203" y="295"/>
                  <a:pt x="203" y="295"/>
                  <a:pt x="204" y="295"/>
                </a:cubicBezTo>
                <a:cubicBezTo>
                  <a:pt x="204" y="295"/>
                  <a:pt x="204" y="295"/>
                  <a:pt x="204" y="295"/>
                </a:cubicBezTo>
                <a:cubicBezTo>
                  <a:pt x="204" y="295"/>
                  <a:pt x="204" y="294"/>
                  <a:pt x="205" y="295"/>
                </a:cubicBezTo>
                <a:cubicBezTo>
                  <a:pt x="208" y="296"/>
                  <a:pt x="209" y="296"/>
                  <a:pt x="210" y="296"/>
                </a:cubicBezTo>
                <a:cubicBezTo>
                  <a:pt x="211" y="295"/>
                  <a:pt x="209" y="295"/>
                  <a:pt x="208" y="294"/>
                </a:cubicBezTo>
                <a:cubicBezTo>
                  <a:pt x="205" y="293"/>
                  <a:pt x="202" y="292"/>
                  <a:pt x="201" y="291"/>
                </a:cubicBezTo>
                <a:cubicBezTo>
                  <a:pt x="199" y="289"/>
                  <a:pt x="197" y="289"/>
                  <a:pt x="195" y="289"/>
                </a:cubicBezTo>
                <a:cubicBezTo>
                  <a:pt x="193" y="288"/>
                  <a:pt x="191" y="287"/>
                  <a:pt x="187" y="285"/>
                </a:cubicBezTo>
                <a:cubicBezTo>
                  <a:pt x="189" y="287"/>
                  <a:pt x="191" y="288"/>
                  <a:pt x="195" y="289"/>
                </a:cubicBezTo>
                <a:cubicBezTo>
                  <a:pt x="197" y="290"/>
                  <a:pt x="199" y="291"/>
                  <a:pt x="201" y="292"/>
                </a:cubicBezTo>
                <a:cubicBezTo>
                  <a:pt x="203" y="293"/>
                  <a:pt x="203" y="294"/>
                  <a:pt x="201" y="294"/>
                </a:cubicBezTo>
                <a:cubicBezTo>
                  <a:pt x="199" y="293"/>
                  <a:pt x="196" y="291"/>
                  <a:pt x="195" y="293"/>
                </a:cubicBezTo>
                <a:cubicBezTo>
                  <a:pt x="195" y="292"/>
                  <a:pt x="194" y="292"/>
                  <a:pt x="193" y="292"/>
                </a:cubicBezTo>
                <a:cubicBezTo>
                  <a:pt x="193" y="291"/>
                  <a:pt x="191" y="290"/>
                  <a:pt x="189" y="290"/>
                </a:cubicBezTo>
                <a:cubicBezTo>
                  <a:pt x="184" y="287"/>
                  <a:pt x="178" y="284"/>
                  <a:pt x="172" y="281"/>
                </a:cubicBezTo>
                <a:cubicBezTo>
                  <a:pt x="169" y="279"/>
                  <a:pt x="167" y="277"/>
                  <a:pt x="162" y="275"/>
                </a:cubicBezTo>
                <a:cubicBezTo>
                  <a:pt x="160" y="273"/>
                  <a:pt x="154" y="271"/>
                  <a:pt x="152" y="269"/>
                </a:cubicBezTo>
                <a:cubicBezTo>
                  <a:pt x="151" y="269"/>
                  <a:pt x="149" y="268"/>
                  <a:pt x="148" y="267"/>
                </a:cubicBezTo>
                <a:cubicBezTo>
                  <a:pt x="147" y="266"/>
                  <a:pt x="146" y="266"/>
                  <a:pt x="146" y="265"/>
                </a:cubicBezTo>
                <a:cubicBezTo>
                  <a:pt x="145" y="265"/>
                  <a:pt x="145" y="264"/>
                  <a:pt x="144" y="264"/>
                </a:cubicBezTo>
                <a:cubicBezTo>
                  <a:pt x="146" y="265"/>
                  <a:pt x="148" y="266"/>
                  <a:pt x="150" y="267"/>
                </a:cubicBezTo>
                <a:cubicBezTo>
                  <a:pt x="152" y="267"/>
                  <a:pt x="152" y="268"/>
                  <a:pt x="154" y="268"/>
                </a:cubicBezTo>
                <a:cubicBezTo>
                  <a:pt x="155" y="269"/>
                  <a:pt x="157" y="269"/>
                  <a:pt x="158" y="270"/>
                </a:cubicBezTo>
                <a:cubicBezTo>
                  <a:pt x="158" y="269"/>
                  <a:pt x="158" y="269"/>
                  <a:pt x="159" y="269"/>
                </a:cubicBezTo>
                <a:cubicBezTo>
                  <a:pt x="162" y="270"/>
                  <a:pt x="164" y="272"/>
                  <a:pt x="168" y="273"/>
                </a:cubicBezTo>
                <a:cubicBezTo>
                  <a:pt x="170" y="274"/>
                  <a:pt x="172" y="275"/>
                  <a:pt x="173" y="276"/>
                </a:cubicBezTo>
                <a:cubicBezTo>
                  <a:pt x="173" y="276"/>
                  <a:pt x="172" y="276"/>
                  <a:pt x="173" y="277"/>
                </a:cubicBezTo>
                <a:cubicBezTo>
                  <a:pt x="175" y="277"/>
                  <a:pt x="175" y="277"/>
                  <a:pt x="176" y="277"/>
                </a:cubicBezTo>
                <a:cubicBezTo>
                  <a:pt x="177" y="277"/>
                  <a:pt x="178" y="278"/>
                  <a:pt x="180" y="279"/>
                </a:cubicBezTo>
                <a:cubicBezTo>
                  <a:pt x="180" y="279"/>
                  <a:pt x="180" y="279"/>
                  <a:pt x="180" y="279"/>
                </a:cubicBezTo>
                <a:cubicBezTo>
                  <a:pt x="186" y="283"/>
                  <a:pt x="196" y="287"/>
                  <a:pt x="204" y="291"/>
                </a:cubicBezTo>
                <a:cubicBezTo>
                  <a:pt x="208" y="293"/>
                  <a:pt x="212" y="296"/>
                  <a:pt x="216" y="298"/>
                </a:cubicBezTo>
                <a:cubicBezTo>
                  <a:pt x="218" y="299"/>
                  <a:pt x="221" y="301"/>
                  <a:pt x="224" y="302"/>
                </a:cubicBezTo>
                <a:cubicBezTo>
                  <a:pt x="225" y="303"/>
                  <a:pt x="225" y="304"/>
                  <a:pt x="228" y="304"/>
                </a:cubicBezTo>
                <a:cubicBezTo>
                  <a:pt x="233" y="305"/>
                  <a:pt x="230" y="303"/>
                  <a:pt x="230" y="303"/>
                </a:cubicBezTo>
                <a:cubicBezTo>
                  <a:pt x="231" y="303"/>
                  <a:pt x="232" y="304"/>
                  <a:pt x="234" y="304"/>
                </a:cubicBezTo>
                <a:cubicBezTo>
                  <a:pt x="232" y="303"/>
                  <a:pt x="229" y="301"/>
                  <a:pt x="226" y="299"/>
                </a:cubicBezTo>
                <a:cubicBezTo>
                  <a:pt x="227" y="299"/>
                  <a:pt x="228" y="299"/>
                  <a:pt x="226" y="298"/>
                </a:cubicBezTo>
                <a:cubicBezTo>
                  <a:pt x="223" y="297"/>
                  <a:pt x="221" y="296"/>
                  <a:pt x="217" y="294"/>
                </a:cubicBezTo>
                <a:cubicBezTo>
                  <a:pt x="217" y="294"/>
                  <a:pt x="217" y="294"/>
                  <a:pt x="217" y="294"/>
                </a:cubicBezTo>
                <a:cubicBezTo>
                  <a:pt x="217" y="294"/>
                  <a:pt x="217" y="294"/>
                  <a:pt x="217" y="294"/>
                </a:cubicBezTo>
                <a:cubicBezTo>
                  <a:pt x="217" y="294"/>
                  <a:pt x="217" y="294"/>
                  <a:pt x="217" y="294"/>
                </a:cubicBezTo>
                <a:cubicBezTo>
                  <a:pt x="217" y="294"/>
                  <a:pt x="220" y="294"/>
                  <a:pt x="215" y="293"/>
                </a:cubicBezTo>
                <a:cubicBezTo>
                  <a:pt x="214" y="292"/>
                  <a:pt x="212" y="291"/>
                  <a:pt x="214" y="291"/>
                </a:cubicBezTo>
                <a:cubicBezTo>
                  <a:pt x="214" y="291"/>
                  <a:pt x="214" y="291"/>
                  <a:pt x="214" y="291"/>
                </a:cubicBezTo>
                <a:cubicBezTo>
                  <a:pt x="214" y="291"/>
                  <a:pt x="214" y="291"/>
                  <a:pt x="214" y="291"/>
                </a:cubicBezTo>
                <a:cubicBezTo>
                  <a:pt x="214" y="291"/>
                  <a:pt x="214" y="291"/>
                  <a:pt x="214" y="291"/>
                </a:cubicBezTo>
                <a:cubicBezTo>
                  <a:pt x="219" y="293"/>
                  <a:pt x="223" y="296"/>
                  <a:pt x="230" y="298"/>
                </a:cubicBezTo>
                <a:cubicBezTo>
                  <a:pt x="231" y="299"/>
                  <a:pt x="232" y="299"/>
                  <a:pt x="233" y="300"/>
                </a:cubicBezTo>
                <a:cubicBezTo>
                  <a:pt x="236" y="300"/>
                  <a:pt x="232" y="299"/>
                  <a:pt x="232" y="299"/>
                </a:cubicBezTo>
                <a:cubicBezTo>
                  <a:pt x="233" y="299"/>
                  <a:pt x="234" y="298"/>
                  <a:pt x="235" y="298"/>
                </a:cubicBezTo>
                <a:cubicBezTo>
                  <a:pt x="239" y="300"/>
                  <a:pt x="241" y="301"/>
                  <a:pt x="244" y="303"/>
                </a:cubicBezTo>
                <a:cubicBezTo>
                  <a:pt x="246" y="304"/>
                  <a:pt x="248" y="305"/>
                  <a:pt x="250" y="305"/>
                </a:cubicBezTo>
                <a:cubicBezTo>
                  <a:pt x="253" y="306"/>
                  <a:pt x="247" y="304"/>
                  <a:pt x="246" y="303"/>
                </a:cubicBezTo>
                <a:cubicBezTo>
                  <a:pt x="246" y="303"/>
                  <a:pt x="246" y="303"/>
                  <a:pt x="246" y="302"/>
                </a:cubicBezTo>
                <a:cubicBezTo>
                  <a:pt x="246" y="302"/>
                  <a:pt x="246" y="302"/>
                  <a:pt x="246" y="302"/>
                </a:cubicBezTo>
                <a:cubicBezTo>
                  <a:pt x="247" y="302"/>
                  <a:pt x="247" y="302"/>
                  <a:pt x="248" y="302"/>
                </a:cubicBezTo>
                <a:cubicBezTo>
                  <a:pt x="245" y="301"/>
                  <a:pt x="240" y="299"/>
                  <a:pt x="238" y="298"/>
                </a:cubicBezTo>
                <a:cubicBezTo>
                  <a:pt x="237" y="297"/>
                  <a:pt x="237" y="297"/>
                  <a:pt x="236" y="296"/>
                </a:cubicBezTo>
                <a:cubicBezTo>
                  <a:pt x="236" y="296"/>
                  <a:pt x="237" y="296"/>
                  <a:pt x="238" y="296"/>
                </a:cubicBezTo>
                <a:cubicBezTo>
                  <a:pt x="238" y="296"/>
                  <a:pt x="238" y="296"/>
                  <a:pt x="237" y="295"/>
                </a:cubicBezTo>
                <a:cubicBezTo>
                  <a:pt x="231" y="292"/>
                  <a:pt x="231" y="292"/>
                  <a:pt x="237" y="292"/>
                </a:cubicBezTo>
                <a:cubicBezTo>
                  <a:pt x="239" y="292"/>
                  <a:pt x="239" y="293"/>
                  <a:pt x="242" y="293"/>
                </a:cubicBezTo>
                <a:cubicBezTo>
                  <a:pt x="244" y="293"/>
                  <a:pt x="241" y="292"/>
                  <a:pt x="240" y="292"/>
                </a:cubicBezTo>
                <a:cubicBezTo>
                  <a:pt x="239" y="291"/>
                  <a:pt x="239" y="290"/>
                  <a:pt x="241" y="291"/>
                </a:cubicBezTo>
                <a:cubicBezTo>
                  <a:pt x="247" y="293"/>
                  <a:pt x="253" y="294"/>
                  <a:pt x="258" y="297"/>
                </a:cubicBezTo>
                <a:cubicBezTo>
                  <a:pt x="258" y="297"/>
                  <a:pt x="259" y="297"/>
                  <a:pt x="258" y="297"/>
                </a:cubicBezTo>
                <a:cubicBezTo>
                  <a:pt x="258" y="297"/>
                  <a:pt x="256" y="296"/>
                  <a:pt x="255" y="297"/>
                </a:cubicBezTo>
                <a:cubicBezTo>
                  <a:pt x="260" y="300"/>
                  <a:pt x="270" y="302"/>
                  <a:pt x="275" y="305"/>
                </a:cubicBezTo>
                <a:cubicBezTo>
                  <a:pt x="277" y="307"/>
                  <a:pt x="280" y="308"/>
                  <a:pt x="284" y="310"/>
                </a:cubicBezTo>
                <a:cubicBezTo>
                  <a:pt x="285" y="311"/>
                  <a:pt x="286" y="311"/>
                  <a:pt x="288" y="311"/>
                </a:cubicBezTo>
                <a:cubicBezTo>
                  <a:pt x="290" y="311"/>
                  <a:pt x="289" y="310"/>
                  <a:pt x="287" y="310"/>
                </a:cubicBezTo>
                <a:cubicBezTo>
                  <a:pt x="283" y="308"/>
                  <a:pt x="287" y="309"/>
                  <a:pt x="287" y="308"/>
                </a:cubicBezTo>
                <a:cubicBezTo>
                  <a:pt x="288" y="308"/>
                  <a:pt x="289" y="308"/>
                  <a:pt x="289" y="309"/>
                </a:cubicBezTo>
                <a:cubicBezTo>
                  <a:pt x="287" y="308"/>
                  <a:pt x="287" y="306"/>
                  <a:pt x="282" y="306"/>
                </a:cubicBezTo>
                <a:cubicBezTo>
                  <a:pt x="281" y="306"/>
                  <a:pt x="283" y="307"/>
                  <a:pt x="283" y="307"/>
                </a:cubicBezTo>
                <a:cubicBezTo>
                  <a:pt x="280" y="307"/>
                  <a:pt x="280" y="306"/>
                  <a:pt x="278" y="305"/>
                </a:cubicBezTo>
                <a:cubicBezTo>
                  <a:pt x="273" y="303"/>
                  <a:pt x="273" y="302"/>
                  <a:pt x="268" y="300"/>
                </a:cubicBezTo>
                <a:cubicBezTo>
                  <a:pt x="266" y="299"/>
                  <a:pt x="264" y="298"/>
                  <a:pt x="262" y="297"/>
                </a:cubicBezTo>
                <a:cubicBezTo>
                  <a:pt x="262" y="296"/>
                  <a:pt x="263" y="296"/>
                  <a:pt x="262" y="295"/>
                </a:cubicBezTo>
                <a:cubicBezTo>
                  <a:pt x="260" y="294"/>
                  <a:pt x="258" y="293"/>
                  <a:pt x="256" y="292"/>
                </a:cubicBezTo>
                <a:cubicBezTo>
                  <a:pt x="256" y="292"/>
                  <a:pt x="255" y="292"/>
                  <a:pt x="255" y="292"/>
                </a:cubicBezTo>
                <a:cubicBezTo>
                  <a:pt x="257" y="293"/>
                  <a:pt x="259" y="294"/>
                  <a:pt x="261" y="295"/>
                </a:cubicBezTo>
                <a:cubicBezTo>
                  <a:pt x="256" y="294"/>
                  <a:pt x="255" y="293"/>
                  <a:pt x="252" y="292"/>
                </a:cubicBezTo>
                <a:cubicBezTo>
                  <a:pt x="251" y="290"/>
                  <a:pt x="245" y="288"/>
                  <a:pt x="242" y="287"/>
                </a:cubicBezTo>
                <a:cubicBezTo>
                  <a:pt x="242" y="286"/>
                  <a:pt x="241" y="286"/>
                  <a:pt x="240" y="286"/>
                </a:cubicBezTo>
                <a:cubicBezTo>
                  <a:pt x="240" y="286"/>
                  <a:pt x="240" y="286"/>
                  <a:pt x="240" y="286"/>
                </a:cubicBezTo>
                <a:cubicBezTo>
                  <a:pt x="240" y="286"/>
                  <a:pt x="240" y="286"/>
                  <a:pt x="240" y="286"/>
                </a:cubicBezTo>
                <a:cubicBezTo>
                  <a:pt x="240" y="286"/>
                  <a:pt x="240" y="286"/>
                  <a:pt x="240" y="286"/>
                </a:cubicBezTo>
                <a:cubicBezTo>
                  <a:pt x="236" y="285"/>
                  <a:pt x="234" y="283"/>
                  <a:pt x="229" y="281"/>
                </a:cubicBezTo>
                <a:cubicBezTo>
                  <a:pt x="229" y="281"/>
                  <a:pt x="229" y="281"/>
                  <a:pt x="229" y="281"/>
                </a:cubicBezTo>
                <a:cubicBezTo>
                  <a:pt x="229" y="281"/>
                  <a:pt x="229" y="281"/>
                  <a:pt x="229" y="281"/>
                </a:cubicBezTo>
                <a:cubicBezTo>
                  <a:pt x="228" y="280"/>
                  <a:pt x="226" y="279"/>
                  <a:pt x="224" y="279"/>
                </a:cubicBezTo>
                <a:cubicBezTo>
                  <a:pt x="223" y="277"/>
                  <a:pt x="220" y="276"/>
                  <a:pt x="217" y="275"/>
                </a:cubicBezTo>
                <a:cubicBezTo>
                  <a:pt x="215" y="274"/>
                  <a:pt x="214" y="273"/>
                  <a:pt x="212" y="273"/>
                </a:cubicBezTo>
                <a:cubicBezTo>
                  <a:pt x="212" y="272"/>
                  <a:pt x="212" y="272"/>
                  <a:pt x="212" y="272"/>
                </a:cubicBezTo>
                <a:cubicBezTo>
                  <a:pt x="210" y="271"/>
                  <a:pt x="207" y="270"/>
                  <a:pt x="208" y="269"/>
                </a:cubicBezTo>
                <a:cubicBezTo>
                  <a:pt x="214" y="271"/>
                  <a:pt x="218" y="274"/>
                  <a:pt x="225" y="276"/>
                </a:cubicBezTo>
                <a:cubicBezTo>
                  <a:pt x="236" y="282"/>
                  <a:pt x="246" y="287"/>
                  <a:pt x="257" y="292"/>
                </a:cubicBezTo>
                <a:cubicBezTo>
                  <a:pt x="258" y="292"/>
                  <a:pt x="260" y="293"/>
                  <a:pt x="261" y="293"/>
                </a:cubicBezTo>
                <a:cubicBezTo>
                  <a:pt x="262" y="294"/>
                  <a:pt x="262" y="294"/>
                  <a:pt x="263" y="294"/>
                </a:cubicBezTo>
                <a:cubicBezTo>
                  <a:pt x="269" y="297"/>
                  <a:pt x="274" y="300"/>
                  <a:pt x="280" y="302"/>
                </a:cubicBezTo>
                <a:cubicBezTo>
                  <a:pt x="286" y="305"/>
                  <a:pt x="293" y="308"/>
                  <a:pt x="297" y="311"/>
                </a:cubicBezTo>
                <a:cubicBezTo>
                  <a:pt x="298" y="312"/>
                  <a:pt x="301" y="313"/>
                  <a:pt x="303" y="315"/>
                </a:cubicBezTo>
                <a:cubicBezTo>
                  <a:pt x="302" y="314"/>
                  <a:pt x="301" y="314"/>
                  <a:pt x="300" y="314"/>
                </a:cubicBezTo>
                <a:cubicBezTo>
                  <a:pt x="301" y="315"/>
                  <a:pt x="302" y="315"/>
                  <a:pt x="304" y="316"/>
                </a:cubicBezTo>
                <a:cubicBezTo>
                  <a:pt x="305" y="316"/>
                  <a:pt x="304" y="315"/>
                  <a:pt x="304" y="315"/>
                </a:cubicBezTo>
                <a:cubicBezTo>
                  <a:pt x="305" y="315"/>
                  <a:pt x="306" y="316"/>
                  <a:pt x="309" y="316"/>
                </a:cubicBezTo>
                <a:cubicBezTo>
                  <a:pt x="304" y="314"/>
                  <a:pt x="303" y="313"/>
                  <a:pt x="299" y="311"/>
                </a:cubicBezTo>
                <a:cubicBezTo>
                  <a:pt x="297" y="310"/>
                  <a:pt x="296" y="309"/>
                  <a:pt x="294" y="308"/>
                </a:cubicBezTo>
                <a:cubicBezTo>
                  <a:pt x="290" y="306"/>
                  <a:pt x="284" y="303"/>
                  <a:pt x="280" y="300"/>
                </a:cubicBezTo>
                <a:cubicBezTo>
                  <a:pt x="281" y="300"/>
                  <a:pt x="280" y="300"/>
                  <a:pt x="280" y="299"/>
                </a:cubicBezTo>
                <a:cubicBezTo>
                  <a:pt x="279" y="299"/>
                  <a:pt x="279" y="298"/>
                  <a:pt x="280" y="298"/>
                </a:cubicBezTo>
                <a:cubicBezTo>
                  <a:pt x="282" y="298"/>
                  <a:pt x="284" y="299"/>
                  <a:pt x="285" y="300"/>
                </a:cubicBezTo>
                <a:cubicBezTo>
                  <a:pt x="288" y="301"/>
                  <a:pt x="292" y="302"/>
                  <a:pt x="296" y="303"/>
                </a:cubicBezTo>
                <a:cubicBezTo>
                  <a:pt x="300" y="305"/>
                  <a:pt x="302" y="304"/>
                  <a:pt x="304" y="304"/>
                </a:cubicBezTo>
                <a:cubicBezTo>
                  <a:pt x="304" y="304"/>
                  <a:pt x="306" y="304"/>
                  <a:pt x="307" y="304"/>
                </a:cubicBezTo>
                <a:cubicBezTo>
                  <a:pt x="308" y="305"/>
                  <a:pt x="308" y="305"/>
                  <a:pt x="306" y="305"/>
                </a:cubicBezTo>
                <a:cubicBezTo>
                  <a:pt x="303" y="305"/>
                  <a:pt x="304" y="306"/>
                  <a:pt x="302" y="306"/>
                </a:cubicBezTo>
                <a:cubicBezTo>
                  <a:pt x="306" y="307"/>
                  <a:pt x="310" y="308"/>
                  <a:pt x="314" y="310"/>
                </a:cubicBezTo>
                <a:cubicBezTo>
                  <a:pt x="313" y="309"/>
                  <a:pt x="312" y="308"/>
                  <a:pt x="312" y="307"/>
                </a:cubicBezTo>
                <a:cubicBezTo>
                  <a:pt x="314" y="308"/>
                  <a:pt x="319" y="309"/>
                  <a:pt x="318" y="307"/>
                </a:cubicBezTo>
                <a:cubicBezTo>
                  <a:pt x="317" y="305"/>
                  <a:pt x="317" y="305"/>
                  <a:pt x="321" y="305"/>
                </a:cubicBezTo>
                <a:cubicBezTo>
                  <a:pt x="317" y="304"/>
                  <a:pt x="314" y="302"/>
                  <a:pt x="310" y="302"/>
                </a:cubicBezTo>
                <a:cubicBezTo>
                  <a:pt x="310" y="302"/>
                  <a:pt x="309" y="302"/>
                  <a:pt x="309" y="302"/>
                </a:cubicBezTo>
                <a:cubicBezTo>
                  <a:pt x="309" y="301"/>
                  <a:pt x="309" y="301"/>
                  <a:pt x="310" y="301"/>
                </a:cubicBezTo>
                <a:cubicBezTo>
                  <a:pt x="312" y="301"/>
                  <a:pt x="310" y="300"/>
                  <a:pt x="309" y="300"/>
                </a:cubicBezTo>
                <a:cubicBezTo>
                  <a:pt x="308" y="300"/>
                  <a:pt x="308" y="300"/>
                  <a:pt x="308" y="299"/>
                </a:cubicBezTo>
                <a:cubicBezTo>
                  <a:pt x="308" y="299"/>
                  <a:pt x="308" y="299"/>
                  <a:pt x="306" y="298"/>
                </a:cubicBezTo>
                <a:cubicBezTo>
                  <a:pt x="304" y="297"/>
                  <a:pt x="304" y="297"/>
                  <a:pt x="306" y="297"/>
                </a:cubicBezTo>
                <a:cubicBezTo>
                  <a:pt x="307" y="297"/>
                  <a:pt x="304" y="296"/>
                  <a:pt x="305" y="295"/>
                </a:cubicBezTo>
                <a:cubicBezTo>
                  <a:pt x="306" y="296"/>
                  <a:pt x="307" y="297"/>
                  <a:pt x="308" y="297"/>
                </a:cubicBezTo>
                <a:cubicBezTo>
                  <a:pt x="310" y="299"/>
                  <a:pt x="314" y="300"/>
                  <a:pt x="317" y="302"/>
                </a:cubicBezTo>
                <a:cubicBezTo>
                  <a:pt x="318" y="303"/>
                  <a:pt x="320" y="304"/>
                  <a:pt x="322" y="305"/>
                </a:cubicBezTo>
                <a:cubicBezTo>
                  <a:pt x="323" y="305"/>
                  <a:pt x="324" y="306"/>
                  <a:pt x="325" y="306"/>
                </a:cubicBezTo>
                <a:cubicBezTo>
                  <a:pt x="326" y="306"/>
                  <a:pt x="327" y="307"/>
                  <a:pt x="327" y="307"/>
                </a:cubicBezTo>
                <a:cubicBezTo>
                  <a:pt x="327" y="307"/>
                  <a:pt x="328" y="308"/>
                  <a:pt x="329" y="308"/>
                </a:cubicBezTo>
                <a:cubicBezTo>
                  <a:pt x="330" y="308"/>
                  <a:pt x="331" y="309"/>
                  <a:pt x="332" y="309"/>
                </a:cubicBezTo>
                <a:cubicBezTo>
                  <a:pt x="332" y="308"/>
                  <a:pt x="331" y="308"/>
                  <a:pt x="330" y="308"/>
                </a:cubicBezTo>
                <a:cubicBezTo>
                  <a:pt x="329" y="307"/>
                  <a:pt x="328" y="306"/>
                  <a:pt x="326" y="306"/>
                </a:cubicBezTo>
                <a:cubicBezTo>
                  <a:pt x="321" y="303"/>
                  <a:pt x="317" y="300"/>
                  <a:pt x="309" y="297"/>
                </a:cubicBezTo>
                <a:cubicBezTo>
                  <a:pt x="305" y="294"/>
                  <a:pt x="298" y="291"/>
                  <a:pt x="292" y="288"/>
                </a:cubicBezTo>
                <a:cubicBezTo>
                  <a:pt x="289" y="287"/>
                  <a:pt x="287" y="285"/>
                  <a:pt x="284" y="284"/>
                </a:cubicBezTo>
                <a:cubicBezTo>
                  <a:pt x="283" y="283"/>
                  <a:pt x="279" y="281"/>
                  <a:pt x="276" y="280"/>
                </a:cubicBezTo>
                <a:cubicBezTo>
                  <a:pt x="280" y="281"/>
                  <a:pt x="284" y="280"/>
                  <a:pt x="289" y="282"/>
                </a:cubicBezTo>
                <a:cubicBezTo>
                  <a:pt x="294" y="284"/>
                  <a:pt x="299" y="286"/>
                  <a:pt x="303" y="288"/>
                </a:cubicBezTo>
                <a:cubicBezTo>
                  <a:pt x="309" y="291"/>
                  <a:pt x="314" y="295"/>
                  <a:pt x="322" y="298"/>
                </a:cubicBezTo>
                <a:cubicBezTo>
                  <a:pt x="325" y="299"/>
                  <a:pt x="330" y="300"/>
                  <a:pt x="334" y="302"/>
                </a:cubicBezTo>
                <a:cubicBezTo>
                  <a:pt x="335" y="300"/>
                  <a:pt x="331" y="299"/>
                  <a:pt x="328" y="298"/>
                </a:cubicBezTo>
                <a:cubicBezTo>
                  <a:pt x="326" y="297"/>
                  <a:pt x="323" y="297"/>
                  <a:pt x="323" y="296"/>
                </a:cubicBezTo>
                <a:cubicBezTo>
                  <a:pt x="323" y="295"/>
                  <a:pt x="325" y="296"/>
                  <a:pt x="327" y="296"/>
                </a:cubicBezTo>
                <a:cubicBezTo>
                  <a:pt x="328" y="296"/>
                  <a:pt x="330" y="296"/>
                  <a:pt x="331" y="296"/>
                </a:cubicBezTo>
                <a:cubicBezTo>
                  <a:pt x="331" y="297"/>
                  <a:pt x="332" y="297"/>
                  <a:pt x="333" y="298"/>
                </a:cubicBezTo>
                <a:cubicBezTo>
                  <a:pt x="333" y="298"/>
                  <a:pt x="333" y="298"/>
                  <a:pt x="333" y="298"/>
                </a:cubicBezTo>
                <a:cubicBezTo>
                  <a:pt x="333" y="298"/>
                  <a:pt x="333" y="298"/>
                  <a:pt x="333" y="298"/>
                </a:cubicBezTo>
                <a:cubicBezTo>
                  <a:pt x="332" y="298"/>
                  <a:pt x="330" y="297"/>
                  <a:pt x="330" y="297"/>
                </a:cubicBezTo>
                <a:cubicBezTo>
                  <a:pt x="330" y="298"/>
                  <a:pt x="331" y="299"/>
                  <a:pt x="334" y="299"/>
                </a:cubicBezTo>
                <a:cubicBezTo>
                  <a:pt x="334" y="299"/>
                  <a:pt x="335" y="300"/>
                  <a:pt x="335" y="300"/>
                </a:cubicBezTo>
                <a:cubicBezTo>
                  <a:pt x="337" y="301"/>
                  <a:pt x="339" y="302"/>
                  <a:pt x="341" y="303"/>
                </a:cubicBezTo>
                <a:cubicBezTo>
                  <a:pt x="341" y="303"/>
                  <a:pt x="342" y="303"/>
                  <a:pt x="342" y="303"/>
                </a:cubicBezTo>
                <a:cubicBezTo>
                  <a:pt x="340" y="302"/>
                  <a:pt x="338" y="301"/>
                  <a:pt x="336" y="300"/>
                </a:cubicBezTo>
                <a:cubicBezTo>
                  <a:pt x="335" y="299"/>
                  <a:pt x="335" y="299"/>
                  <a:pt x="337" y="298"/>
                </a:cubicBezTo>
                <a:cubicBezTo>
                  <a:pt x="339" y="299"/>
                  <a:pt x="340" y="299"/>
                  <a:pt x="341" y="299"/>
                </a:cubicBezTo>
                <a:cubicBezTo>
                  <a:pt x="342" y="300"/>
                  <a:pt x="344" y="301"/>
                  <a:pt x="347" y="301"/>
                </a:cubicBezTo>
                <a:cubicBezTo>
                  <a:pt x="346" y="300"/>
                  <a:pt x="345" y="299"/>
                  <a:pt x="344" y="299"/>
                </a:cubicBezTo>
                <a:cubicBezTo>
                  <a:pt x="343" y="297"/>
                  <a:pt x="339" y="295"/>
                  <a:pt x="335" y="294"/>
                </a:cubicBezTo>
                <a:cubicBezTo>
                  <a:pt x="334" y="293"/>
                  <a:pt x="333" y="293"/>
                  <a:pt x="331" y="292"/>
                </a:cubicBezTo>
                <a:cubicBezTo>
                  <a:pt x="331" y="292"/>
                  <a:pt x="331" y="292"/>
                  <a:pt x="330" y="291"/>
                </a:cubicBezTo>
                <a:cubicBezTo>
                  <a:pt x="330" y="291"/>
                  <a:pt x="329" y="290"/>
                  <a:pt x="327" y="290"/>
                </a:cubicBezTo>
                <a:cubicBezTo>
                  <a:pt x="326" y="289"/>
                  <a:pt x="325" y="289"/>
                  <a:pt x="325" y="289"/>
                </a:cubicBezTo>
                <a:cubicBezTo>
                  <a:pt x="327" y="288"/>
                  <a:pt x="323" y="287"/>
                  <a:pt x="324" y="287"/>
                </a:cubicBezTo>
                <a:cubicBezTo>
                  <a:pt x="325" y="287"/>
                  <a:pt x="329" y="288"/>
                  <a:pt x="329" y="287"/>
                </a:cubicBezTo>
                <a:cubicBezTo>
                  <a:pt x="330" y="287"/>
                  <a:pt x="328" y="286"/>
                  <a:pt x="326" y="285"/>
                </a:cubicBezTo>
                <a:cubicBezTo>
                  <a:pt x="324" y="284"/>
                  <a:pt x="323" y="284"/>
                  <a:pt x="322" y="283"/>
                </a:cubicBezTo>
                <a:cubicBezTo>
                  <a:pt x="320" y="281"/>
                  <a:pt x="318" y="280"/>
                  <a:pt x="311" y="278"/>
                </a:cubicBezTo>
                <a:cubicBezTo>
                  <a:pt x="310" y="277"/>
                  <a:pt x="304" y="275"/>
                  <a:pt x="301" y="273"/>
                </a:cubicBezTo>
                <a:cubicBezTo>
                  <a:pt x="296" y="271"/>
                  <a:pt x="290" y="268"/>
                  <a:pt x="284" y="265"/>
                </a:cubicBezTo>
                <a:cubicBezTo>
                  <a:pt x="283" y="264"/>
                  <a:pt x="281" y="263"/>
                  <a:pt x="276" y="262"/>
                </a:cubicBezTo>
                <a:cubicBezTo>
                  <a:pt x="278" y="263"/>
                  <a:pt x="281" y="264"/>
                  <a:pt x="283" y="265"/>
                </a:cubicBezTo>
                <a:cubicBezTo>
                  <a:pt x="285" y="266"/>
                  <a:pt x="286" y="267"/>
                  <a:pt x="288" y="268"/>
                </a:cubicBezTo>
                <a:cubicBezTo>
                  <a:pt x="282" y="266"/>
                  <a:pt x="281" y="264"/>
                  <a:pt x="277" y="263"/>
                </a:cubicBezTo>
                <a:cubicBezTo>
                  <a:pt x="275" y="262"/>
                  <a:pt x="273" y="262"/>
                  <a:pt x="272" y="261"/>
                </a:cubicBezTo>
                <a:cubicBezTo>
                  <a:pt x="272" y="261"/>
                  <a:pt x="272" y="261"/>
                  <a:pt x="272" y="261"/>
                </a:cubicBezTo>
                <a:cubicBezTo>
                  <a:pt x="272" y="261"/>
                  <a:pt x="272" y="260"/>
                  <a:pt x="270" y="259"/>
                </a:cubicBezTo>
                <a:cubicBezTo>
                  <a:pt x="268" y="259"/>
                  <a:pt x="268" y="259"/>
                  <a:pt x="268" y="260"/>
                </a:cubicBezTo>
                <a:cubicBezTo>
                  <a:pt x="265" y="258"/>
                  <a:pt x="262" y="257"/>
                  <a:pt x="260" y="256"/>
                </a:cubicBezTo>
                <a:cubicBezTo>
                  <a:pt x="260" y="256"/>
                  <a:pt x="261" y="256"/>
                  <a:pt x="262" y="256"/>
                </a:cubicBezTo>
                <a:cubicBezTo>
                  <a:pt x="263" y="256"/>
                  <a:pt x="264" y="257"/>
                  <a:pt x="265" y="257"/>
                </a:cubicBezTo>
                <a:cubicBezTo>
                  <a:pt x="269" y="258"/>
                  <a:pt x="272" y="259"/>
                  <a:pt x="273" y="260"/>
                </a:cubicBezTo>
                <a:cubicBezTo>
                  <a:pt x="274" y="260"/>
                  <a:pt x="275" y="261"/>
                  <a:pt x="276" y="261"/>
                </a:cubicBezTo>
                <a:cubicBezTo>
                  <a:pt x="277" y="261"/>
                  <a:pt x="276" y="260"/>
                  <a:pt x="275" y="260"/>
                </a:cubicBezTo>
                <a:cubicBezTo>
                  <a:pt x="276" y="260"/>
                  <a:pt x="277" y="260"/>
                  <a:pt x="277" y="260"/>
                </a:cubicBezTo>
                <a:cubicBezTo>
                  <a:pt x="278" y="260"/>
                  <a:pt x="279" y="261"/>
                  <a:pt x="280" y="261"/>
                </a:cubicBezTo>
                <a:cubicBezTo>
                  <a:pt x="285" y="263"/>
                  <a:pt x="289" y="266"/>
                  <a:pt x="294" y="268"/>
                </a:cubicBezTo>
                <a:cubicBezTo>
                  <a:pt x="294" y="268"/>
                  <a:pt x="294" y="268"/>
                  <a:pt x="294" y="267"/>
                </a:cubicBezTo>
                <a:cubicBezTo>
                  <a:pt x="294" y="267"/>
                  <a:pt x="293" y="267"/>
                  <a:pt x="293" y="267"/>
                </a:cubicBezTo>
                <a:cubicBezTo>
                  <a:pt x="293" y="267"/>
                  <a:pt x="293" y="267"/>
                  <a:pt x="293" y="267"/>
                </a:cubicBezTo>
                <a:cubicBezTo>
                  <a:pt x="293" y="267"/>
                  <a:pt x="293" y="267"/>
                  <a:pt x="293" y="267"/>
                </a:cubicBezTo>
                <a:cubicBezTo>
                  <a:pt x="296" y="267"/>
                  <a:pt x="299" y="268"/>
                  <a:pt x="300" y="270"/>
                </a:cubicBezTo>
                <a:cubicBezTo>
                  <a:pt x="301" y="270"/>
                  <a:pt x="303" y="271"/>
                  <a:pt x="306" y="272"/>
                </a:cubicBezTo>
                <a:cubicBezTo>
                  <a:pt x="307" y="272"/>
                  <a:pt x="308" y="272"/>
                  <a:pt x="308" y="272"/>
                </a:cubicBezTo>
                <a:cubicBezTo>
                  <a:pt x="310" y="271"/>
                  <a:pt x="307" y="270"/>
                  <a:pt x="305" y="270"/>
                </a:cubicBezTo>
                <a:cubicBezTo>
                  <a:pt x="298" y="266"/>
                  <a:pt x="289" y="262"/>
                  <a:pt x="282" y="259"/>
                </a:cubicBezTo>
                <a:cubicBezTo>
                  <a:pt x="282" y="259"/>
                  <a:pt x="282" y="259"/>
                  <a:pt x="282" y="259"/>
                </a:cubicBezTo>
                <a:cubicBezTo>
                  <a:pt x="279" y="257"/>
                  <a:pt x="272" y="255"/>
                  <a:pt x="271" y="253"/>
                </a:cubicBezTo>
                <a:cubicBezTo>
                  <a:pt x="281" y="257"/>
                  <a:pt x="290" y="262"/>
                  <a:pt x="299" y="266"/>
                </a:cubicBezTo>
                <a:cubicBezTo>
                  <a:pt x="308" y="270"/>
                  <a:pt x="318" y="275"/>
                  <a:pt x="330" y="280"/>
                </a:cubicBezTo>
                <a:cubicBezTo>
                  <a:pt x="332" y="281"/>
                  <a:pt x="334" y="281"/>
                  <a:pt x="336" y="282"/>
                </a:cubicBezTo>
                <a:cubicBezTo>
                  <a:pt x="340" y="285"/>
                  <a:pt x="347" y="288"/>
                  <a:pt x="352" y="291"/>
                </a:cubicBezTo>
                <a:cubicBezTo>
                  <a:pt x="353" y="291"/>
                  <a:pt x="349" y="290"/>
                  <a:pt x="349" y="289"/>
                </a:cubicBezTo>
                <a:cubicBezTo>
                  <a:pt x="355" y="290"/>
                  <a:pt x="358" y="292"/>
                  <a:pt x="361" y="294"/>
                </a:cubicBezTo>
                <a:cubicBezTo>
                  <a:pt x="363" y="295"/>
                  <a:pt x="365" y="297"/>
                  <a:pt x="371" y="298"/>
                </a:cubicBezTo>
                <a:cubicBezTo>
                  <a:pt x="376" y="299"/>
                  <a:pt x="377" y="300"/>
                  <a:pt x="380" y="302"/>
                </a:cubicBezTo>
                <a:cubicBezTo>
                  <a:pt x="380" y="302"/>
                  <a:pt x="380" y="302"/>
                  <a:pt x="380" y="302"/>
                </a:cubicBezTo>
                <a:cubicBezTo>
                  <a:pt x="385" y="304"/>
                  <a:pt x="389" y="306"/>
                  <a:pt x="393" y="308"/>
                </a:cubicBezTo>
                <a:cubicBezTo>
                  <a:pt x="390" y="307"/>
                  <a:pt x="389" y="306"/>
                  <a:pt x="387" y="306"/>
                </a:cubicBezTo>
                <a:cubicBezTo>
                  <a:pt x="386" y="305"/>
                  <a:pt x="385" y="304"/>
                  <a:pt x="381" y="303"/>
                </a:cubicBezTo>
                <a:cubicBezTo>
                  <a:pt x="382" y="304"/>
                  <a:pt x="383" y="305"/>
                  <a:pt x="386" y="306"/>
                </a:cubicBezTo>
                <a:cubicBezTo>
                  <a:pt x="389" y="307"/>
                  <a:pt x="391" y="308"/>
                  <a:pt x="394" y="310"/>
                </a:cubicBezTo>
                <a:cubicBezTo>
                  <a:pt x="396" y="311"/>
                  <a:pt x="398" y="311"/>
                  <a:pt x="399" y="312"/>
                </a:cubicBezTo>
                <a:cubicBezTo>
                  <a:pt x="399" y="312"/>
                  <a:pt x="400" y="312"/>
                  <a:pt x="400" y="312"/>
                </a:cubicBezTo>
                <a:cubicBezTo>
                  <a:pt x="398" y="311"/>
                  <a:pt x="397" y="311"/>
                  <a:pt x="396" y="310"/>
                </a:cubicBezTo>
                <a:cubicBezTo>
                  <a:pt x="396" y="310"/>
                  <a:pt x="397" y="310"/>
                  <a:pt x="397" y="310"/>
                </a:cubicBezTo>
                <a:cubicBezTo>
                  <a:pt x="402" y="313"/>
                  <a:pt x="410" y="316"/>
                  <a:pt x="413" y="319"/>
                </a:cubicBezTo>
                <a:cubicBezTo>
                  <a:pt x="416" y="320"/>
                  <a:pt x="418" y="321"/>
                  <a:pt x="421" y="322"/>
                </a:cubicBezTo>
                <a:cubicBezTo>
                  <a:pt x="421" y="323"/>
                  <a:pt x="422" y="324"/>
                  <a:pt x="426" y="325"/>
                </a:cubicBezTo>
                <a:cubicBezTo>
                  <a:pt x="429" y="328"/>
                  <a:pt x="436" y="329"/>
                  <a:pt x="442" y="331"/>
                </a:cubicBezTo>
                <a:cubicBezTo>
                  <a:pt x="442" y="331"/>
                  <a:pt x="442" y="331"/>
                  <a:pt x="443" y="331"/>
                </a:cubicBezTo>
                <a:cubicBezTo>
                  <a:pt x="444" y="332"/>
                  <a:pt x="446" y="333"/>
                  <a:pt x="448" y="334"/>
                </a:cubicBezTo>
                <a:cubicBezTo>
                  <a:pt x="450" y="335"/>
                  <a:pt x="448" y="335"/>
                  <a:pt x="446" y="334"/>
                </a:cubicBezTo>
                <a:cubicBezTo>
                  <a:pt x="445" y="334"/>
                  <a:pt x="444" y="333"/>
                  <a:pt x="441" y="333"/>
                </a:cubicBezTo>
                <a:cubicBezTo>
                  <a:pt x="442" y="333"/>
                  <a:pt x="444" y="334"/>
                  <a:pt x="445" y="334"/>
                </a:cubicBezTo>
                <a:cubicBezTo>
                  <a:pt x="446" y="335"/>
                  <a:pt x="447" y="335"/>
                  <a:pt x="448" y="336"/>
                </a:cubicBezTo>
                <a:cubicBezTo>
                  <a:pt x="452" y="338"/>
                  <a:pt x="459" y="341"/>
                  <a:pt x="465" y="344"/>
                </a:cubicBezTo>
                <a:cubicBezTo>
                  <a:pt x="467" y="345"/>
                  <a:pt x="468" y="347"/>
                  <a:pt x="473" y="348"/>
                </a:cubicBezTo>
                <a:cubicBezTo>
                  <a:pt x="472" y="347"/>
                  <a:pt x="469" y="345"/>
                  <a:pt x="466" y="344"/>
                </a:cubicBezTo>
                <a:cubicBezTo>
                  <a:pt x="463" y="342"/>
                  <a:pt x="459" y="340"/>
                  <a:pt x="455" y="339"/>
                </a:cubicBezTo>
                <a:cubicBezTo>
                  <a:pt x="457" y="338"/>
                  <a:pt x="452" y="335"/>
                  <a:pt x="450" y="334"/>
                </a:cubicBezTo>
                <a:cubicBezTo>
                  <a:pt x="449" y="333"/>
                  <a:pt x="446" y="331"/>
                  <a:pt x="444" y="330"/>
                </a:cubicBezTo>
                <a:cubicBezTo>
                  <a:pt x="444" y="329"/>
                  <a:pt x="441" y="329"/>
                  <a:pt x="439" y="328"/>
                </a:cubicBezTo>
                <a:cubicBezTo>
                  <a:pt x="435" y="326"/>
                  <a:pt x="429" y="324"/>
                  <a:pt x="432" y="323"/>
                </a:cubicBezTo>
                <a:cubicBezTo>
                  <a:pt x="433" y="323"/>
                  <a:pt x="431" y="321"/>
                  <a:pt x="427" y="321"/>
                </a:cubicBezTo>
                <a:cubicBezTo>
                  <a:pt x="425" y="320"/>
                  <a:pt x="423" y="319"/>
                  <a:pt x="421" y="318"/>
                </a:cubicBezTo>
                <a:cubicBezTo>
                  <a:pt x="420" y="317"/>
                  <a:pt x="418" y="317"/>
                  <a:pt x="417" y="316"/>
                </a:cubicBezTo>
                <a:cubicBezTo>
                  <a:pt x="417" y="315"/>
                  <a:pt x="416" y="315"/>
                  <a:pt x="414" y="314"/>
                </a:cubicBezTo>
                <a:cubicBezTo>
                  <a:pt x="413" y="314"/>
                  <a:pt x="414" y="315"/>
                  <a:pt x="415" y="316"/>
                </a:cubicBezTo>
                <a:cubicBezTo>
                  <a:pt x="416" y="317"/>
                  <a:pt x="417" y="317"/>
                  <a:pt x="419" y="318"/>
                </a:cubicBezTo>
                <a:cubicBezTo>
                  <a:pt x="421" y="319"/>
                  <a:pt x="421" y="320"/>
                  <a:pt x="419" y="320"/>
                </a:cubicBezTo>
                <a:cubicBezTo>
                  <a:pt x="417" y="320"/>
                  <a:pt x="417" y="319"/>
                  <a:pt x="416" y="319"/>
                </a:cubicBezTo>
                <a:cubicBezTo>
                  <a:pt x="408" y="314"/>
                  <a:pt x="399" y="310"/>
                  <a:pt x="391" y="306"/>
                </a:cubicBezTo>
                <a:cubicBezTo>
                  <a:pt x="393" y="306"/>
                  <a:pt x="396" y="307"/>
                  <a:pt x="397" y="308"/>
                </a:cubicBezTo>
                <a:cubicBezTo>
                  <a:pt x="402" y="311"/>
                  <a:pt x="407" y="311"/>
                  <a:pt x="413" y="311"/>
                </a:cubicBezTo>
                <a:cubicBezTo>
                  <a:pt x="413" y="312"/>
                  <a:pt x="412" y="312"/>
                  <a:pt x="413" y="312"/>
                </a:cubicBezTo>
                <a:cubicBezTo>
                  <a:pt x="413" y="313"/>
                  <a:pt x="414" y="313"/>
                  <a:pt x="415" y="313"/>
                </a:cubicBezTo>
                <a:cubicBezTo>
                  <a:pt x="415" y="312"/>
                  <a:pt x="416" y="312"/>
                  <a:pt x="414" y="311"/>
                </a:cubicBezTo>
                <a:cubicBezTo>
                  <a:pt x="413" y="311"/>
                  <a:pt x="420" y="312"/>
                  <a:pt x="416" y="310"/>
                </a:cubicBezTo>
                <a:cubicBezTo>
                  <a:pt x="414" y="309"/>
                  <a:pt x="410" y="309"/>
                  <a:pt x="410" y="309"/>
                </a:cubicBezTo>
                <a:cubicBezTo>
                  <a:pt x="406" y="311"/>
                  <a:pt x="403" y="308"/>
                  <a:pt x="399" y="307"/>
                </a:cubicBezTo>
                <a:cubicBezTo>
                  <a:pt x="398" y="306"/>
                  <a:pt x="396" y="305"/>
                  <a:pt x="395" y="305"/>
                </a:cubicBezTo>
                <a:cubicBezTo>
                  <a:pt x="391" y="302"/>
                  <a:pt x="388" y="303"/>
                  <a:pt x="385" y="303"/>
                </a:cubicBezTo>
                <a:cubicBezTo>
                  <a:pt x="385" y="303"/>
                  <a:pt x="385" y="303"/>
                  <a:pt x="385" y="303"/>
                </a:cubicBezTo>
                <a:cubicBezTo>
                  <a:pt x="384" y="302"/>
                  <a:pt x="384" y="302"/>
                  <a:pt x="384" y="302"/>
                </a:cubicBezTo>
                <a:cubicBezTo>
                  <a:pt x="382" y="301"/>
                  <a:pt x="385" y="301"/>
                  <a:pt x="384" y="299"/>
                </a:cubicBezTo>
                <a:cubicBezTo>
                  <a:pt x="380" y="296"/>
                  <a:pt x="373" y="294"/>
                  <a:pt x="369" y="291"/>
                </a:cubicBezTo>
                <a:cubicBezTo>
                  <a:pt x="367" y="291"/>
                  <a:pt x="366" y="290"/>
                  <a:pt x="365" y="289"/>
                </a:cubicBezTo>
                <a:cubicBezTo>
                  <a:pt x="359" y="288"/>
                  <a:pt x="358" y="286"/>
                  <a:pt x="354" y="284"/>
                </a:cubicBezTo>
                <a:cubicBezTo>
                  <a:pt x="348" y="282"/>
                  <a:pt x="346" y="279"/>
                  <a:pt x="341" y="277"/>
                </a:cubicBezTo>
                <a:cubicBezTo>
                  <a:pt x="338" y="276"/>
                  <a:pt x="335" y="274"/>
                  <a:pt x="333" y="273"/>
                </a:cubicBezTo>
                <a:cubicBezTo>
                  <a:pt x="327" y="270"/>
                  <a:pt x="320" y="267"/>
                  <a:pt x="314" y="264"/>
                </a:cubicBezTo>
                <a:cubicBezTo>
                  <a:pt x="313" y="263"/>
                  <a:pt x="311" y="263"/>
                  <a:pt x="310" y="262"/>
                </a:cubicBezTo>
                <a:cubicBezTo>
                  <a:pt x="311" y="262"/>
                  <a:pt x="312" y="262"/>
                  <a:pt x="313" y="262"/>
                </a:cubicBezTo>
                <a:cubicBezTo>
                  <a:pt x="318" y="265"/>
                  <a:pt x="323" y="267"/>
                  <a:pt x="329" y="269"/>
                </a:cubicBezTo>
                <a:cubicBezTo>
                  <a:pt x="328" y="269"/>
                  <a:pt x="328" y="269"/>
                  <a:pt x="328" y="268"/>
                </a:cubicBezTo>
                <a:cubicBezTo>
                  <a:pt x="328" y="269"/>
                  <a:pt x="329" y="269"/>
                  <a:pt x="329" y="269"/>
                </a:cubicBezTo>
                <a:cubicBezTo>
                  <a:pt x="335" y="272"/>
                  <a:pt x="342" y="275"/>
                  <a:pt x="348" y="279"/>
                </a:cubicBezTo>
                <a:cubicBezTo>
                  <a:pt x="354" y="281"/>
                  <a:pt x="361" y="284"/>
                  <a:pt x="367" y="287"/>
                </a:cubicBezTo>
                <a:cubicBezTo>
                  <a:pt x="377" y="291"/>
                  <a:pt x="387" y="296"/>
                  <a:pt x="396" y="300"/>
                </a:cubicBezTo>
                <a:cubicBezTo>
                  <a:pt x="398" y="301"/>
                  <a:pt x="401" y="303"/>
                  <a:pt x="404" y="304"/>
                </a:cubicBezTo>
                <a:cubicBezTo>
                  <a:pt x="409" y="307"/>
                  <a:pt x="418" y="310"/>
                  <a:pt x="424" y="314"/>
                </a:cubicBezTo>
                <a:cubicBezTo>
                  <a:pt x="425" y="315"/>
                  <a:pt x="429" y="316"/>
                  <a:pt x="432" y="318"/>
                </a:cubicBezTo>
                <a:cubicBezTo>
                  <a:pt x="433" y="317"/>
                  <a:pt x="428" y="315"/>
                  <a:pt x="426" y="314"/>
                </a:cubicBezTo>
                <a:cubicBezTo>
                  <a:pt x="426" y="314"/>
                  <a:pt x="426" y="314"/>
                  <a:pt x="426" y="314"/>
                </a:cubicBezTo>
                <a:cubicBezTo>
                  <a:pt x="428" y="313"/>
                  <a:pt x="429" y="313"/>
                  <a:pt x="436" y="315"/>
                </a:cubicBezTo>
                <a:cubicBezTo>
                  <a:pt x="434" y="314"/>
                  <a:pt x="434" y="312"/>
                  <a:pt x="430" y="311"/>
                </a:cubicBezTo>
                <a:cubicBezTo>
                  <a:pt x="428" y="311"/>
                  <a:pt x="431" y="313"/>
                  <a:pt x="426" y="311"/>
                </a:cubicBezTo>
                <a:cubicBezTo>
                  <a:pt x="422" y="310"/>
                  <a:pt x="423" y="309"/>
                  <a:pt x="420" y="308"/>
                </a:cubicBezTo>
                <a:cubicBezTo>
                  <a:pt x="420" y="307"/>
                  <a:pt x="425" y="307"/>
                  <a:pt x="425" y="307"/>
                </a:cubicBezTo>
                <a:cubicBezTo>
                  <a:pt x="434" y="309"/>
                  <a:pt x="425" y="307"/>
                  <a:pt x="426" y="306"/>
                </a:cubicBezTo>
                <a:cubicBezTo>
                  <a:pt x="425" y="306"/>
                  <a:pt x="426" y="306"/>
                  <a:pt x="427" y="306"/>
                </a:cubicBezTo>
                <a:cubicBezTo>
                  <a:pt x="427" y="306"/>
                  <a:pt x="428" y="306"/>
                  <a:pt x="429" y="306"/>
                </a:cubicBezTo>
                <a:cubicBezTo>
                  <a:pt x="430" y="306"/>
                  <a:pt x="432" y="307"/>
                  <a:pt x="434" y="308"/>
                </a:cubicBezTo>
                <a:cubicBezTo>
                  <a:pt x="436" y="309"/>
                  <a:pt x="438" y="310"/>
                  <a:pt x="440" y="311"/>
                </a:cubicBezTo>
                <a:cubicBezTo>
                  <a:pt x="444" y="314"/>
                  <a:pt x="452" y="317"/>
                  <a:pt x="460" y="320"/>
                </a:cubicBezTo>
                <a:cubicBezTo>
                  <a:pt x="453" y="317"/>
                  <a:pt x="449" y="314"/>
                  <a:pt x="441" y="311"/>
                </a:cubicBezTo>
                <a:cubicBezTo>
                  <a:pt x="439" y="310"/>
                  <a:pt x="437" y="309"/>
                  <a:pt x="434" y="308"/>
                </a:cubicBezTo>
                <a:cubicBezTo>
                  <a:pt x="433" y="307"/>
                  <a:pt x="431" y="306"/>
                  <a:pt x="429" y="305"/>
                </a:cubicBezTo>
                <a:cubicBezTo>
                  <a:pt x="431" y="305"/>
                  <a:pt x="429" y="304"/>
                  <a:pt x="430" y="303"/>
                </a:cubicBezTo>
                <a:cubicBezTo>
                  <a:pt x="434" y="303"/>
                  <a:pt x="436" y="305"/>
                  <a:pt x="438" y="306"/>
                </a:cubicBezTo>
                <a:cubicBezTo>
                  <a:pt x="449" y="312"/>
                  <a:pt x="460" y="317"/>
                  <a:pt x="471" y="323"/>
                </a:cubicBezTo>
                <a:cubicBezTo>
                  <a:pt x="472" y="324"/>
                  <a:pt x="473" y="325"/>
                  <a:pt x="475" y="325"/>
                </a:cubicBezTo>
                <a:cubicBezTo>
                  <a:pt x="476" y="326"/>
                  <a:pt x="479" y="328"/>
                  <a:pt x="482" y="329"/>
                </a:cubicBezTo>
                <a:cubicBezTo>
                  <a:pt x="482" y="329"/>
                  <a:pt x="482" y="329"/>
                  <a:pt x="482" y="329"/>
                </a:cubicBezTo>
                <a:cubicBezTo>
                  <a:pt x="482" y="329"/>
                  <a:pt x="483" y="329"/>
                  <a:pt x="483" y="330"/>
                </a:cubicBezTo>
                <a:cubicBezTo>
                  <a:pt x="485" y="331"/>
                  <a:pt x="487" y="332"/>
                  <a:pt x="490" y="334"/>
                </a:cubicBezTo>
                <a:cubicBezTo>
                  <a:pt x="491" y="335"/>
                  <a:pt x="491" y="336"/>
                  <a:pt x="498" y="339"/>
                </a:cubicBezTo>
                <a:cubicBezTo>
                  <a:pt x="505" y="341"/>
                  <a:pt x="509" y="344"/>
                  <a:pt x="507" y="346"/>
                </a:cubicBezTo>
                <a:cubicBezTo>
                  <a:pt x="507" y="346"/>
                  <a:pt x="505" y="346"/>
                  <a:pt x="506" y="347"/>
                </a:cubicBezTo>
                <a:cubicBezTo>
                  <a:pt x="509" y="348"/>
                  <a:pt x="512" y="348"/>
                  <a:pt x="515" y="349"/>
                </a:cubicBezTo>
                <a:cubicBezTo>
                  <a:pt x="517" y="349"/>
                  <a:pt x="518" y="350"/>
                  <a:pt x="519" y="351"/>
                </a:cubicBezTo>
                <a:cubicBezTo>
                  <a:pt x="519" y="351"/>
                  <a:pt x="520" y="351"/>
                  <a:pt x="520" y="351"/>
                </a:cubicBezTo>
                <a:cubicBezTo>
                  <a:pt x="523" y="353"/>
                  <a:pt x="525" y="354"/>
                  <a:pt x="528" y="356"/>
                </a:cubicBezTo>
                <a:cubicBezTo>
                  <a:pt x="529" y="357"/>
                  <a:pt x="530" y="357"/>
                  <a:pt x="533" y="358"/>
                </a:cubicBezTo>
                <a:cubicBezTo>
                  <a:pt x="533" y="357"/>
                  <a:pt x="531" y="357"/>
                  <a:pt x="529" y="356"/>
                </a:cubicBezTo>
                <a:cubicBezTo>
                  <a:pt x="529" y="356"/>
                  <a:pt x="529" y="355"/>
                  <a:pt x="529" y="355"/>
                </a:cubicBezTo>
                <a:cubicBezTo>
                  <a:pt x="529" y="355"/>
                  <a:pt x="530" y="355"/>
                  <a:pt x="530" y="355"/>
                </a:cubicBezTo>
                <a:cubicBezTo>
                  <a:pt x="531" y="355"/>
                  <a:pt x="531" y="355"/>
                  <a:pt x="531" y="356"/>
                </a:cubicBezTo>
                <a:cubicBezTo>
                  <a:pt x="533" y="357"/>
                  <a:pt x="533" y="357"/>
                  <a:pt x="537" y="359"/>
                </a:cubicBezTo>
                <a:cubicBezTo>
                  <a:pt x="537" y="358"/>
                  <a:pt x="535" y="357"/>
                  <a:pt x="532" y="356"/>
                </a:cubicBezTo>
                <a:cubicBezTo>
                  <a:pt x="531" y="355"/>
                  <a:pt x="530" y="354"/>
                  <a:pt x="528" y="354"/>
                </a:cubicBezTo>
                <a:cubicBezTo>
                  <a:pt x="529" y="353"/>
                  <a:pt x="526" y="352"/>
                  <a:pt x="525" y="351"/>
                </a:cubicBezTo>
                <a:cubicBezTo>
                  <a:pt x="525" y="351"/>
                  <a:pt x="525" y="351"/>
                  <a:pt x="524" y="350"/>
                </a:cubicBezTo>
                <a:cubicBezTo>
                  <a:pt x="521" y="349"/>
                  <a:pt x="520" y="348"/>
                  <a:pt x="517" y="347"/>
                </a:cubicBezTo>
                <a:cubicBezTo>
                  <a:pt x="517" y="346"/>
                  <a:pt x="514" y="345"/>
                  <a:pt x="512" y="344"/>
                </a:cubicBezTo>
                <a:cubicBezTo>
                  <a:pt x="511" y="343"/>
                  <a:pt x="509" y="342"/>
                  <a:pt x="509" y="341"/>
                </a:cubicBezTo>
                <a:cubicBezTo>
                  <a:pt x="509" y="341"/>
                  <a:pt x="509" y="341"/>
                  <a:pt x="509" y="341"/>
                </a:cubicBezTo>
                <a:cubicBezTo>
                  <a:pt x="510" y="341"/>
                  <a:pt x="511" y="341"/>
                  <a:pt x="510" y="341"/>
                </a:cubicBezTo>
                <a:cubicBezTo>
                  <a:pt x="509" y="340"/>
                  <a:pt x="507" y="340"/>
                  <a:pt x="506" y="340"/>
                </a:cubicBezTo>
                <a:cubicBezTo>
                  <a:pt x="500" y="337"/>
                  <a:pt x="501" y="336"/>
                  <a:pt x="496" y="334"/>
                </a:cubicBezTo>
                <a:cubicBezTo>
                  <a:pt x="495" y="333"/>
                  <a:pt x="491" y="331"/>
                  <a:pt x="491" y="330"/>
                </a:cubicBezTo>
                <a:cubicBezTo>
                  <a:pt x="500" y="334"/>
                  <a:pt x="508" y="338"/>
                  <a:pt x="514" y="341"/>
                </a:cubicBezTo>
                <a:cubicBezTo>
                  <a:pt x="514" y="342"/>
                  <a:pt x="514" y="342"/>
                  <a:pt x="516" y="343"/>
                </a:cubicBezTo>
                <a:cubicBezTo>
                  <a:pt x="518" y="344"/>
                  <a:pt x="520" y="345"/>
                  <a:pt x="523" y="346"/>
                </a:cubicBezTo>
                <a:cubicBezTo>
                  <a:pt x="522" y="345"/>
                  <a:pt x="521" y="344"/>
                  <a:pt x="519" y="343"/>
                </a:cubicBezTo>
                <a:cubicBezTo>
                  <a:pt x="518" y="342"/>
                  <a:pt x="517" y="342"/>
                  <a:pt x="516" y="342"/>
                </a:cubicBezTo>
                <a:cubicBezTo>
                  <a:pt x="516" y="341"/>
                  <a:pt x="513" y="340"/>
                  <a:pt x="513" y="339"/>
                </a:cubicBezTo>
                <a:cubicBezTo>
                  <a:pt x="514" y="339"/>
                  <a:pt x="515" y="340"/>
                  <a:pt x="517" y="340"/>
                </a:cubicBezTo>
                <a:cubicBezTo>
                  <a:pt x="519" y="341"/>
                  <a:pt x="517" y="340"/>
                  <a:pt x="517" y="339"/>
                </a:cubicBezTo>
                <a:cubicBezTo>
                  <a:pt x="514" y="338"/>
                  <a:pt x="511" y="337"/>
                  <a:pt x="507" y="336"/>
                </a:cubicBezTo>
                <a:cubicBezTo>
                  <a:pt x="505" y="334"/>
                  <a:pt x="501" y="332"/>
                  <a:pt x="496" y="330"/>
                </a:cubicBezTo>
                <a:cubicBezTo>
                  <a:pt x="492" y="328"/>
                  <a:pt x="499" y="328"/>
                  <a:pt x="499" y="327"/>
                </a:cubicBezTo>
                <a:cubicBezTo>
                  <a:pt x="500" y="327"/>
                  <a:pt x="501" y="327"/>
                  <a:pt x="503" y="328"/>
                </a:cubicBezTo>
                <a:cubicBezTo>
                  <a:pt x="507" y="330"/>
                  <a:pt x="511" y="332"/>
                  <a:pt x="513" y="333"/>
                </a:cubicBezTo>
                <a:cubicBezTo>
                  <a:pt x="511" y="334"/>
                  <a:pt x="509" y="333"/>
                  <a:pt x="507" y="332"/>
                </a:cubicBezTo>
                <a:cubicBezTo>
                  <a:pt x="509" y="333"/>
                  <a:pt x="510" y="335"/>
                  <a:pt x="514" y="335"/>
                </a:cubicBezTo>
                <a:cubicBezTo>
                  <a:pt x="517" y="336"/>
                  <a:pt x="514" y="334"/>
                  <a:pt x="515" y="334"/>
                </a:cubicBezTo>
                <a:cubicBezTo>
                  <a:pt x="520" y="335"/>
                  <a:pt x="520" y="335"/>
                  <a:pt x="518" y="333"/>
                </a:cubicBezTo>
                <a:cubicBezTo>
                  <a:pt x="514" y="331"/>
                  <a:pt x="510" y="329"/>
                  <a:pt x="506" y="327"/>
                </a:cubicBezTo>
                <a:cubicBezTo>
                  <a:pt x="505" y="326"/>
                  <a:pt x="501" y="325"/>
                  <a:pt x="502" y="325"/>
                </a:cubicBezTo>
                <a:cubicBezTo>
                  <a:pt x="506" y="325"/>
                  <a:pt x="502" y="324"/>
                  <a:pt x="503" y="323"/>
                </a:cubicBezTo>
                <a:cubicBezTo>
                  <a:pt x="506" y="324"/>
                  <a:pt x="507" y="325"/>
                  <a:pt x="509" y="325"/>
                </a:cubicBezTo>
                <a:cubicBezTo>
                  <a:pt x="515" y="326"/>
                  <a:pt x="516" y="328"/>
                  <a:pt x="523" y="330"/>
                </a:cubicBezTo>
                <a:cubicBezTo>
                  <a:pt x="522" y="329"/>
                  <a:pt x="517" y="328"/>
                  <a:pt x="517" y="327"/>
                </a:cubicBezTo>
                <a:cubicBezTo>
                  <a:pt x="517" y="325"/>
                  <a:pt x="507" y="323"/>
                  <a:pt x="510" y="321"/>
                </a:cubicBezTo>
                <a:cubicBezTo>
                  <a:pt x="511" y="322"/>
                  <a:pt x="512" y="322"/>
                  <a:pt x="513" y="323"/>
                </a:cubicBezTo>
                <a:cubicBezTo>
                  <a:pt x="513" y="324"/>
                  <a:pt x="521" y="326"/>
                  <a:pt x="524" y="328"/>
                </a:cubicBezTo>
                <a:cubicBezTo>
                  <a:pt x="523" y="327"/>
                  <a:pt x="521" y="325"/>
                  <a:pt x="517" y="324"/>
                </a:cubicBezTo>
                <a:cubicBezTo>
                  <a:pt x="513" y="322"/>
                  <a:pt x="509" y="319"/>
                  <a:pt x="504" y="317"/>
                </a:cubicBezTo>
                <a:cubicBezTo>
                  <a:pt x="509" y="319"/>
                  <a:pt x="513" y="320"/>
                  <a:pt x="518" y="322"/>
                </a:cubicBezTo>
                <a:cubicBezTo>
                  <a:pt x="518" y="323"/>
                  <a:pt x="519" y="323"/>
                  <a:pt x="521" y="325"/>
                </a:cubicBezTo>
                <a:cubicBezTo>
                  <a:pt x="523" y="324"/>
                  <a:pt x="523" y="324"/>
                  <a:pt x="521" y="322"/>
                </a:cubicBezTo>
                <a:cubicBezTo>
                  <a:pt x="521" y="322"/>
                  <a:pt x="520" y="322"/>
                  <a:pt x="520" y="321"/>
                </a:cubicBezTo>
                <a:cubicBezTo>
                  <a:pt x="514" y="316"/>
                  <a:pt x="507" y="311"/>
                  <a:pt x="498" y="305"/>
                </a:cubicBezTo>
                <a:cubicBezTo>
                  <a:pt x="499" y="306"/>
                  <a:pt x="500" y="306"/>
                  <a:pt x="500" y="306"/>
                </a:cubicBezTo>
                <a:cubicBezTo>
                  <a:pt x="508" y="311"/>
                  <a:pt x="517" y="315"/>
                  <a:pt x="525" y="320"/>
                </a:cubicBezTo>
                <a:cubicBezTo>
                  <a:pt x="530" y="323"/>
                  <a:pt x="536" y="326"/>
                  <a:pt x="542" y="329"/>
                </a:cubicBezTo>
                <a:cubicBezTo>
                  <a:pt x="542" y="278"/>
                  <a:pt x="542" y="278"/>
                  <a:pt x="542" y="278"/>
                </a:cubicBezTo>
                <a:cubicBezTo>
                  <a:pt x="542" y="277"/>
                  <a:pt x="541" y="277"/>
                  <a:pt x="541" y="277"/>
                </a:cubicBezTo>
                <a:cubicBezTo>
                  <a:pt x="540" y="276"/>
                  <a:pt x="539" y="275"/>
                  <a:pt x="538" y="275"/>
                </a:cubicBezTo>
                <a:cubicBezTo>
                  <a:pt x="538" y="274"/>
                  <a:pt x="537" y="274"/>
                  <a:pt x="536" y="274"/>
                </a:cubicBezTo>
                <a:cubicBezTo>
                  <a:pt x="538" y="273"/>
                  <a:pt x="540" y="273"/>
                  <a:pt x="542" y="274"/>
                </a:cubicBezTo>
                <a:cubicBezTo>
                  <a:pt x="542" y="256"/>
                  <a:pt x="542" y="256"/>
                  <a:pt x="542" y="256"/>
                </a:cubicBezTo>
                <a:cubicBezTo>
                  <a:pt x="542" y="256"/>
                  <a:pt x="542" y="256"/>
                  <a:pt x="542" y="255"/>
                </a:cubicBezTo>
                <a:cubicBezTo>
                  <a:pt x="541" y="255"/>
                  <a:pt x="541" y="254"/>
                  <a:pt x="541" y="254"/>
                </a:cubicBezTo>
                <a:cubicBezTo>
                  <a:pt x="541" y="254"/>
                  <a:pt x="541" y="254"/>
                  <a:pt x="542" y="254"/>
                </a:cubicBezTo>
                <a:cubicBezTo>
                  <a:pt x="542" y="254"/>
                  <a:pt x="542" y="254"/>
                  <a:pt x="542" y="254"/>
                </a:cubicBezTo>
                <a:cubicBezTo>
                  <a:pt x="542" y="237"/>
                  <a:pt x="542" y="237"/>
                  <a:pt x="542" y="237"/>
                </a:cubicBezTo>
                <a:cubicBezTo>
                  <a:pt x="542" y="237"/>
                  <a:pt x="542" y="237"/>
                  <a:pt x="542" y="236"/>
                </a:cubicBezTo>
                <a:cubicBezTo>
                  <a:pt x="542" y="236"/>
                  <a:pt x="542" y="236"/>
                  <a:pt x="542" y="236"/>
                </a:cubicBezTo>
                <a:cubicBezTo>
                  <a:pt x="542" y="207"/>
                  <a:pt x="542" y="207"/>
                  <a:pt x="542" y="207"/>
                </a:cubicBezTo>
                <a:cubicBezTo>
                  <a:pt x="542" y="207"/>
                  <a:pt x="542" y="207"/>
                  <a:pt x="542" y="207"/>
                </a:cubicBezTo>
                <a:cubicBezTo>
                  <a:pt x="542" y="206"/>
                  <a:pt x="542" y="206"/>
                  <a:pt x="542" y="206"/>
                </a:cubicBezTo>
                <a:cubicBezTo>
                  <a:pt x="542" y="206"/>
                  <a:pt x="542" y="206"/>
                  <a:pt x="542" y="206"/>
                </a:cubicBezTo>
                <a:cubicBezTo>
                  <a:pt x="542" y="193"/>
                  <a:pt x="542" y="193"/>
                  <a:pt x="542" y="193"/>
                </a:cubicBezTo>
                <a:cubicBezTo>
                  <a:pt x="542" y="193"/>
                  <a:pt x="542" y="193"/>
                  <a:pt x="542" y="193"/>
                </a:cubicBezTo>
                <a:cubicBezTo>
                  <a:pt x="542" y="192"/>
                  <a:pt x="542" y="192"/>
                  <a:pt x="542" y="192"/>
                </a:cubicBezTo>
                <a:cubicBezTo>
                  <a:pt x="542" y="192"/>
                  <a:pt x="542" y="192"/>
                  <a:pt x="542" y="192"/>
                </a:cubicBezTo>
                <a:cubicBezTo>
                  <a:pt x="542" y="148"/>
                  <a:pt x="542" y="148"/>
                  <a:pt x="542" y="148"/>
                </a:cubicBezTo>
                <a:cubicBezTo>
                  <a:pt x="540" y="147"/>
                  <a:pt x="538" y="146"/>
                  <a:pt x="537" y="145"/>
                </a:cubicBezTo>
                <a:cubicBezTo>
                  <a:pt x="539" y="146"/>
                  <a:pt x="541" y="146"/>
                  <a:pt x="542" y="147"/>
                </a:cubicBezTo>
                <a:cubicBezTo>
                  <a:pt x="542" y="144"/>
                  <a:pt x="542" y="144"/>
                  <a:pt x="542" y="144"/>
                </a:cubicBezTo>
                <a:cubicBezTo>
                  <a:pt x="542" y="144"/>
                  <a:pt x="542" y="144"/>
                  <a:pt x="542" y="144"/>
                </a:cubicBezTo>
                <a:cubicBezTo>
                  <a:pt x="542" y="144"/>
                  <a:pt x="542" y="144"/>
                  <a:pt x="542" y="144"/>
                </a:cubicBezTo>
                <a:close/>
              </a:path>
            </a:pathLst>
          </a:custGeom>
          <a:solidFill>
            <a:schemeClr val="bg1">
              <a:lumMod val="95000"/>
            </a:schemeClr>
          </a:solidFill>
          <a:ln>
            <a:noFill/>
          </a:ln>
        </p:spPr>
        <p:txBody>
          <a:bodyPr vert="horz" wrap="square" lIns="91440" tIns="45720" rIns="91440" bIns="45720" numCol="1" anchor="t" anchorCtr="0" compatLnSpc="1">
            <a:prstTxWarp prst="textNoShape">
              <a:avLst/>
            </a:prstTxWarp>
          </a:bodyPr>
          <a:lstStyle/>
          <a:p>
            <a:endParaRPr lang="en-US"/>
          </a:p>
        </p:txBody>
      </p:sp>
      <p:sp>
        <p:nvSpPr>
          <p:cNvPr id="12" name="Text Placeholder 11"/>
          <p:cNvSpPr>
            <a:spLocks noGrp="1"/>
          </p:cNvSpPr>
          <p:nvPr>
            <p:ph type="body" sz="quarter" idx="13"/>
          </p:nvPr>
        </p:nvSpPr>
        <p:spPr>
          <a:xfrm>
            <a:off x="1192485" y="1561579"/>
            <a:ext cx="6604000" cy="535531"/>
          </a:xfrm>
        </p:spPr>
        <p:txBody>
          <a:bodyPr wrap="square" anchor="t">
            <a:spAutoFit/>
          </a:bodyPr>
          <a:lstStyle>
            <a:lvl1pPr marL="0" indent="0" algn="l">
              <a:buNone/>
              <a:defRPr sz="3200" normalizeH="0" baseline="0">
                <a:solidFill>
                  <a:schemeClr val="tx1"/>
                </a:solidFill>
                <a:latin typeface="+mj-lt"/>
              </a:defRPr>
            </a:lvl1pPr>
            <a:lvl2pPr>
              <a:defRPr>
                <a:solidFill>
                  <a:schemeClr val="tx1"/>
                </a:solidFill>
                <a:latin typeface="+mj-lt"/>
              </a:defRPr>
            </a:lvl2pPr>
            <a:lvl3pPr>
              <a:defRPr>
                <a:solidFill>
                  <a:schemeClr val="tx1"/>
                </a:solidFill>
                <a:latin typeface="+mj-lt"/>
              </a:defRPr>
            </a:lvl3pPr>
            <a:lvl4pPr>
              <a:defRPr>
                <a:solidFill>
                  <a:schemeClr val="tx1"/>
                </a:solidFill>
                <a:latin typeface="+mj-lt"/>
              </a:defRPr>
            </a:lvl4pPr>
            <a:lvl5pPr>
              <a:defRPr>
                <a:solidFill>
                  <a:schemeClr val="tx1"/>
                </a:solidFill>
                <a:latin typeface="+mj-lt"/>
              </a:defRPr>
            </a:lvl5pPr>
          </a:lstStyle>
          <a:p>
            <a:pPr lvl="0"/>
            <a:r>
              <a:rPr lang="en-US" dirty="0"/>
              <a:t>Click to edit Master text styles</a:t>
            </a:r>
          </a:p>
        </p:txBody>
      </p:sp>
      <p:sp>
        <p:nvSpPr>
          <p:cNvPr id="2" name="Date Placeholder 1"/>
          <p:cNvSpPr>
            <a:spLocks noGrp="1"/>
          </p:cNvSpPr>
          <p:nvPr>
            <p:ph type="dt" sz="half" idx="10"/>
          </p:nvPr>
        </p:nvSpPr>
        <p:spPr/>
        <p:txBody>
          <a:bodyPr/>
          <a:lstStyle>
            <a:lvl1pPr>
              <a:defRPr>
                <a:solidFill>
                  <a:schemeClr val="tx1"/>
                </a:solidFill>
              </a:defRPr>
            </a:lvl1pPr>
          </a:lstStyle>
          <a:p>
            <a:fld id="{C9852138-FCC6-44DD-9FFC-1C789392E7AA}" type="datetime1">
              <a:rPr lang="en-US" smtClean="0"/>
              <a:t>11/14/2023</a:t>
            </a:fld>
            <a:endParaRPr lang="en-US"/>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03206E70-9524-410D-AE9B-78D656EAA14D}" type="slidenum">
              <a:rPr lang="en-US" smtClean="0"/>
              <a:pPr/>
              <a:t>‹#›</a:t>
            </a:fld>
            <a:endParaRPr lang="en-US"/>
          </a:p>
        </p:txBody>
      </p:sp>
      <p:sp>
        <p:nvSpPr>
          <p:cNvPr id="8" name="Rectangle 7"/>
          <p:cNvSpPr/>
          <p:nvPr userDrawn="1"/>
        </p:nvSpPr>
        <p:spPr>
          <a:xfrm>
            <a:off x="10237880" y="0"/>
            <a:ext cx="571500" cy="55562"/>
          </a:xfrm>
          <a:prstGeom prst="rect">
            <a:avLst/>
          </a:prstGeom>
          <a:solidFill>
            <a:srgbClr val="E258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10880817" y="0"/>
            <a:ext cx="571500" cy="55562"/>
          </a:xfrm>
          <a:prstGeom prst="rect">
            <a:avLst/>
          </a:prstGeom>
          <a:solidFill>
            <a:srgbClr val="78D2D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11523754" y="0"/>
            <a:ext cx="571500" cy="55562"/>
          </a:xfrm>
          <a:prstGeom prst="rect">
            <a:avLst/>
          </a:prstGeom>
          <a:solidFill>
            <a:srgbClr val="3B393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8114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9" name="Picture Placeholder 8"/>
          <p:cNvSpPr>
            <a:spLocks noGrp="1"/>
          </p:cNvSpPr>
          <p:nvPr>
            <p:ph type="pic" sz="quarter" idx="10"/>
          </p:nvPr>
        </p:nvSpPr>
        <p:spPr>
          <a:xfrm>
            <a:off x="0" y="-639706"/>
            <a:ext cx="12192000" cy="8099368"/>
          </a:xfrm>
          <a:custGeom>
            <a:avLst/>
            <a:gdLst>
              <a:gd name="connsiteX0" fmla="*/ 6471976 w 12192000"/>
              <a:gd name="connsiteY0" fmla="*/ 6950228 h 8099368"/>
              <a:gd name="connsiteX1" fmla="*/ 6486842 w 12192000"/>
              <a:gd name="connsiteY1" fmla="*/ 6951583 h 8099368"/>
              <a:gd name="connsiteX2" fmla="*/ 6500901 w 12192000"/>
              <a:gd name="connsiteY2" fmla="*/ 6971324 h 8099368"/>
              <a:gd name="connsiteX3" fmla="*/ 6473135 w 12192000"/>
              <a:gd name="connsiteY3" fmla="*/ 6951231 h 8099368"/>
              <a:gd name="connsiteX4" fmla="*/ 9762599 w 12192000"/>
              <a:gd name="connsiteY4" fmla="*/ 6948763 h 8099368"/>
              <a:gd name="connsiteX5" fmla="*/ 9920060 w 12192000"/>
              <a:gd name="connsiteY5" fmla="*/ 7016446 h 8099368"/>
              <a:gd name="connsiteX6" fmla="*/ 10347455 w 12192000"/>
              <a:gd name="connsiteY6" fmla="*/ 7219494 h 8099368"/>
              <a:gd name="connsiteX7" fmla="*/ 9897565 w 12192000"/>
              <a:gd name="connsiteY7" fmla="*/ 7016446 h 8099368"/>
              <a:gd name="connsiteX8" fmla="*/ 9762599 w 12192000"/>
              <a:gd name="connsiteY8" fmla="*/ 6948763 h 8099368"/>
              <a:gd name="connsiteX9" fmla="*/ 7892826 w 12192000"/>
              <a:gd name="connsiteY9" fmla="*/ 6551161 h 8099368"/>
              <a:gd name="connsiteX10" fmla="*/ 7916998 w 12192000"/>
              <a:gd name="connsiteY10" fmla="*/ 6561350 h 8099368"/>
              <a:gd name="connsiteX11" fmla="*/ 7918053 w 12192000"/>
              <a:gd name="connsiteY11" fmla="*/ 6565228 h 8099368"/>
              <a:gd name="connsiteX12" fmla="*/ 7862076 w 12192000"/>
              <a:gd name="connsiteY12" fmla="*/ 6534013 h 8099368"/>
              <a:gd name="connsiteX13" fmla="*/ 7892826 w 12192000"/>
              <a:gd name="connsiteY13" fmla="*/ 6551161 h 8099368"/>
              <a:gd name="connsiteX14" fmla="*/ 7892746 w 12192000"/>
              <a:gd name="connsiteY14" fmla="*/ 6551127 h 8099368"/>
              <a:gd name="connsiteX15" fmla="*/ 7864277 w 12192000"/>
              <a:gd name="connsiteY15" fmla="*/ 6536674 h 8099368"/>
              <a:gd name="connsiteX16" fmla="*/ 4206466 w 12192000"/>
              <a:gd name="connsiteY16" fmla="*/ 6429862 h 8099368"/>
              <a:gd name="connsiteX17" fmla="*/ 4386421 w 12192000"/>
              <a:gd name="connsiteY17" fmla="*/ 6520106 h 8099368"/>
              <a:gd name="connsiteX18" fmla="*/ 4206466 w 12192000"/>
              <a:gd name="connsiteY18" fmla="*/ 6429862 h 8099368"/>
              <a:gd name="connsiteX19" fmla="*/ 7379061 w 12192000"/>
              <a:gd name="connsiteY19" fmla="*/ 6060797 h 8099368"/>
              <a:gd name="connsiteX20" fmla="*/ 7386609 w 12192000"/>
              <a:gd name="connsiteY20" fmla="*/ 6063622 h 8099368"/>
              <a:gd name="connsiteX21" fmla="*/ 7389432 w 12192000"/>
              <a:gd name="connsiteY21" fmla="*/ 6066068 h 8099368"/>
              <a:gd name="connsiteX22" fmla="*/ 7400680 w 12192000"/>
              <a:gd name="connsiteY22" fmla="*/ 6068888 h 8099368"/>
              <a:gd name="connsiteX23" fmla="*/ 7380997 w 12192000"/>
              <a:gd name="connsiteY23" fmla="*/ 6066068 h 8099368"/>
              <a:gd name="connsiteX24" fmla="*/ 1507129 w 12192000"/>
              <a:gd name="connsiteY24" fmla="*/ 5662791 h 8099368"/>
              <a:gd name="connsiteX25" fmla="*/ 1619602 w 12192000"/>
              <a:gd name="connsiteY25" fmla="*/ 5707913 h 8099368"/>
              <a:gd name="connsiteX26" fmla="*/ 1597107 w 12192000"/>
              <a:gd name="connsiteY26" fmla="*/ 5707913 h 8099368"/>
              <a:gd name="connsiteX27" fmla="*/ 1507129 w 12192000"/>
              <a:gd name="connsiteY27" fmla="*/ 5662791 h 8099368"/>
              <a:gd name="connsiteX28" fmla="*/ 1529627 w 12192000"/>
              <a:gd name="connsiteY28" fmla="*/ 5640232 h 8099368"/>
              <a:gd name="connsiteX29" fmla="*/ 1687085 w 12192000"/>
              <a:gd name="connsiteY29" fmla="*/ 5707913 h 8099368"/>
              <a:gd name="connsiteX30" fmla="*/ 1844546 w 12192000"/>
              <a:gd name="connsiteY30" fmla="*/ 5775596 h 8099368"/>
              <a:gd name="connsiteX31" fmla="*/ 2114480 w 12192000"/>
              <a:gd name="connsiteY31" fmla="*/ 5888400 h 8099368"/>
              <a:gd name="connsiteX32" fmla="*/ 2226952 w 12192000"/>
              <a:gd name="connsiteY32" fmla="*/ 5956083 h 8099368"/>
              <a:gd name="connsiteX33" fmla="*/ 2091986 w 12192000"/>
              <a:gd name="connsiteY33" fmla="*/ 5888400 h 8099368"/>
              <a:gd name="connsiteX34" fmla="*/ 2002008 w 12192000"/>
              <a:gd name="connsiteY34" fmla="*/ 5865839 h 8099368"/>
              <a:gd name="connsiteX35" fmla="*/ 1912030 w 12192000"/>
              <a:gd name="connsiteY35" fmla="*/ 5820717 h 8099368"/>
              <a:gd name="connsiteX36" fmla="*/ 1889536 w 12192000"/>
              <a:gd name="connsiteY36" fmla="*/ 5820717 h 8099368"/>
              <a:gd name="connsiteX37" fmla="*/ 1574613 w 12192000"/>
              <a:gd name="connsiteY37" fmla="*/ 5662791 h 8099368"/>
              <a:gd name="connsiteX38" fmla="*/ 1529620 w 12192000"/>
              <a:gd name="connsiteY38" fmla="*/ 5640228 h 8099368"/>
              <a:gd name="connsiteX39" fmla="*/ 1529627 w 12192000"/>
              <a:gd name="connsiteY39" fmla="*/ 5640232 h 8099368"/>
              <a:gd name="connsiteX40" fmla="*/ 1529624 w 12192000"/>
              <a:gd name="connsiteY40" fmla="*/ 5640230 h 8099368"/>
              <a:gd name="connsiteX41" fmla="*/ 10572399 w 12192000"/>
              <a:gd name="connsiteY41" fmla="*/ 2481701 h 8099368"/>
              <a:gd name="connsiteX42" fmla="*/ 10594894 w 12192000"/>
              <a:gd name="connsiteY42" fmla="*/ 2481701 h 8099368"/>
              <a:gd name="connsiteX43" fmla="*/ 10684872 w 12192000"/>
              <a:gd name="connsiteY43" fmla="*/ 2526823 h 8099368"/>
              <a:gd name="connsiteX44" fmla="*/ 10572399 w 12192000"/>
              <a:gd name="connsiteY44" fmla="*/ 2481701 h 8099368"/>
              <a:gd name="connsiteX45" fmla="*/ 4791322 w 12192000"/>
              <a:gd name="connsiteY45" fmla="*/ 2098166 h 8099368"/>
              <a:gd name="connsiteX46" fmla="*/ 4811005 w 12192000"/>
              <a:gd name="connsiteY46" fmla="*/ 2100986 h 8099368"/>
              <a:gd name="connsiteX47" fmla="*/ 4812941 w 12192000"/>
              <a:gd name="connsiteY47" fmla="*/ 2106256 h 8099368"/>
              <a:gd name="connsiteX48" fmla="*/ 4805393 w 12192000"/>
              <a:gd name="connsiteY48" fmla="*/ 2103432 h 8099368"/>
              <a:gd name="connsiteX49" fmla="*/ 4802569 w 12192000"/>
              <a:gd name="connsiteY49" fmla="*/ 2100986 h 8099368"/>
              <a:gd name="connsiteX50" fmla="*/ 4791322 w 12192000"/>
              <a:gd name="connsiteY50" fmla="*/ 2098166 h 8099368"/>
              <a:gd name="connsiteX51" fmla="*/ 7805580 w 12192000"/>
              <a:gd name="connsiteY51" fmla="*/ 1624386 h 8099368"/>
              <a:gd name="connsiteX52" fmla="*/ 7985536 w 12192000"/>
              <a:gd name="connsiteY52" fmla="*/ 1714630 h 8099368"/>
              <a:gd name="connsiteX53" fmla="*/ 7805580 w 12192000"/>
              <a:gd name="connsiteY53" fmla="*/ 1624386 h 8099368"/>
              <a:gd name="connsiteX54" fmla="*/ 4299175 w 12192000"/>
              <a:gd name="connsiteY54" fmla="*/ 1593331 h 8099368"/>
              <a:gd name="connsiteX55" fmla="*/ 4299255 w 12192000"/>
              <a:gd name="connsiteY55" fmla="*/ 1593365 h 8099368"/>
              <a:gd name="connsiteX56" fmla="*/ 4327725 w 12192000"/>
              <a:gd name="connsiteY56" fmla="*/ 1607818 h 8099368"/>
              <a:gd name="connsiteX57" fmla="*/ 4329926 w 12192000"/>
              <a:gd name="connsiteY57" fmla="*/ 1610479 h 8099368"/>
              <a:gd name="connsiteX58" fmla="*/ 4273949 w 12192000"/>
              <a:gd name="connsiteY58" fmla="*/ 1579265 h 8099368"/>
              <a:gd name="connsiteX59" fmla="*/ 4299175 w 12192000"/>
              <a:gd name="connsiteY59" fmla="*/ 1593331 h 8099368"/>
              <a:gd name="connsiteX60" fmla="*/ 4275003 w 12192000"/>
              <a:gd name="connsiteY60" fmla="*/ 1583142 h 8099368"/>
              <a:gd name="connsiteX61" fmla="*/ 4273949 w 12192000"/>
              <a:gd name="connsiteY61" fmla="*/ 1579265 h 8099368"/>
              <a:gd name="connsiteX62" fmla="*/ 1844546 w 12192000"/>
              <a:gd name="connsiteY62" fmla="*/ 879876 h 8099368"/>
              <a:gd name="connsiteX63" fmla="*/ 2294436 w 12192000"/>
              <a:gd name="connsiteY63" fmla="*/ 1105485 h 8099368"/>
              <a:gd name="connsiteX64" fmla="*/ 2429403 w 12192000"/>
              <a:gd name="connsiteY64" fmla="*/ 1173168 h 8099368"/>
              <a:gd name="connsiteX65" fmla="*/ 2271942 w 12192000"/>
              <a:gd name="connsiteY65" fmla="*/ 1105485 h 8099368"/>
              <a:gd name="connsiteX66" fmla="*/ 1844546 w 12192000"/>
              <a:gd name="connsiteY66" fmla="*/ 879876 h 8099368"/>
              <a:gd name="connsiteX67" fmla="*/ 112472 w 12192000"/>
              <a:gd name="connsiteY67" fmla="*/ 0 h 8099368"/>
              <a:gd name="connsiteX68" fmla="*/ 247439 w 12192000"/>
              <a:gd name="connsiteY68" fmla="*/ 67683 h 8099368"/>
              <a:gd name="connsiteX69" fmla="*/ 269934 w 12192000"/>
              <a:gd name="connsiteY69" fmla="*/ 67683 h 8099368"/>
              <a:gd name="connsiteX70" fmla="*/ 292428 w 12192000"/>
              <a:gd name="connsiteY70" fmla="*/ 67683 h 8099368"/>
              <a:gd name="connsiteX71" fmla="*/ 292428 w 12192000"/>
              <a:gd name="connsiteY71" fmla="*/ 45122 h 8099368"/>
              <a:gd name="connsiteX72" fmla="*/ 202450 w 12192000"/>
              <a:gd name="connsiteY72" fmla="*/ 0 h 8099368"/>
              <a:gd name="connsiteX73" fmla="*/ 314923 w 12192000"/>
              <a:gd name="connsiteY73" fmla="*/ 45122 h 8099368"/>
              <a:gd name="connsiteX74" fmla="*/ 494878 w 12192000"/>
              <a:gd name="connsiteY74" fmla="*/ 157927 h 8099368"/>
              <a:gd name="connsiteX75" fmla="*/ 517373 w 12192000"/>
              <a:gd name="connsiteY75" fmla="*/ 180488 h 8099368"/>
              <a:gd name="connsiteX76" fmla="*/ 607351 w 12192000"/>
              <a:gd name="connsiteY76" fmla="*/ 225609 h 8099368"/>
              <a:gd name="connsiteX77" fmla="*/ 809801 w 12192000"/>
              <a:gd name="connsiteY77" fmla="*/ 248170 h 8099368"/>
              <a:gd name="connsiteX78" fmla="*/ 787307 w 12192000"/>
              <a:gd name="connsiteY78" fmla="*/ 293292 h 8099368"/>
              <a:gd name="connsiteX79" fmla="*/ 989757 w 12192000"/>
              <a:gd name="connsiteY79" fmla="*/ 451218 h 8099368"/>
              <a:gd name="connsiteX80" fmla="*/ 1169713 w 12192000"/>
              <a:gd name="connsiteY80" fmla="*/ 564023 h 8099368"/>
              <a:gd name="connsiteX81" fmla="*/ 1327174 w 12192000"/>
              <a:gd name="connsiteY81" fmla="*/ 654267 h 8099368"/>
              <a:gd name="connsiteX82" fmla="*/ 1349668 w 12192000"/>
              <a:gd name="connsiteY82" fmla="*/ 676828 h 8099368"/>
              <a:gd name="connsiteX83" fmla="*/ 1349668 w 12192000"/>
              <a:gd name="connsiteY83" fmla="*/ 699389 h 8099368"/>
              <a:gd name="connsiteX84" fmla="*/ 1507129 w 12192000"/>
              <a:gd name="connsiteY84" fmla="*/ 789632 h 8099368"/>
              <a:gd name="connsiteX85" fmla="*/ 1597107 w 12192000"/>
              <a:gd name="connsiteY85" fmla="*/ 812193 h 8099368"/>
              <a:gd name="connsiteX86" fmla="*/ 2339425 w 12192000"/>
              <a:gd name="connsiteY86" fmla="*/ 1240851 h 8099368"/>
              <a:gd name="connsiteX87" fmla="*/ 2519381 w 12192000"/>
              <a:gd name="connsiteY87" fmla="*/ 1285973 h 8099368"/>
              <a:gd name="connsiteX88" fmla="*/ 2541875 w 12192000"/>
              <a:gd name="connsiteY88" fmla="*/ 1263412 h 8099368"/>
              <a:gd name="connsiteX89" fmla="*/ 2429403 w 12192000"/>
              <a:gd name="connsiteY89" fmla="*/ 1173168 h 8099368"/>
              <a:gd name="connsiteX90" fmla="*/ 2541875 w 12192000"/>
              <a:gd name="connsiteY90" fmla="*/ 1240851 h 8099368"/>
              <a:gd name="connsiteX91" fmla="*/ 2586864 w 12192000"/>
              <a:gd name="connsiteY91" fmla="*/ 1240851 h 8099368"/>
              <a:gd name="connsiteX92" fmla="*/ 2609359 w 12192000"/>
              <a:gd name="connsiteY92" fmla="*/ 1218290 h 8099368"/>
              <a:gd name="connsiteX93" fmla="*/ 2631853 w 12192000"/>
              <a:gd name="connsiteY93" fmla="*/ 1195729 h 8099368"/>
              <a:gd name="connsiteX94" fmla="*/ 2744325 w 12192000"/>
              <a:gd name="connsiteY94" fmla="*/ 1173168 h 8099368"/>
              <a:gd name="connsiteX95" fmla="*/ 2609359 w 12192000"/>
              <a:gd name="connsiteY95" fmla="*/ 1105485 h 8099368"/>
              <a:gd name="connsiteX96" fmla="*/ 2519381 w 12192000"/>
              <a:gd name="connsiteY96" fmla="*/ 1105485 h 8099368"/>
              <a:gd name="connsiteX97" fmla="*/ 2384414 w 12192000"/>
              <a:gd name="connsiteY97" fmla="*/ 1015242 h 8099368"/>
              <a:gd name="connsiteX98" fmla="*/ 2609359 w 12192000"/>
              <a:gd name="connsiteY98" fmla="*/ 1037802 h 8099368"/>
              <a:gd name="connsiteX99" fmla="*/ 2474392 w 12192000"/>
              <a:gd name="connsiteY99" fmla="*/ 947559 h 8099368"/>
              <a:gd name="connsiteX100" fmla="*/ 2654347 w 12192000"/>
              <a:gd name="connsiteY100" fmla="*/ 1037802 h 8099368"/>
              <a:gd name="connsiteX101" fmla="*/ 3104237 w 12192000"/>
              <a:gd name="connsiteY101" fmla="*/ 1285973 h 8099368"/>
              <a:gd name="connsiteX102" fmla="*/ 3284193 w 12192000"/>
              <a:gd name="connsiteY102" fmla="*/ 1353655 h 8099368"/>
              <a:gd name="connsiteX103" fmla="*/ 3936532 w 12192000"/>
              <a:gd name="connsiteY103" fmla="*/ 1669508 h 8099368"/>
              <a:gd name="connsiteX104" fmla="*/ 4363927 w 12192000"/>
              <a:gd name="connsiteY104" fmla="*/ 1872556 h 8099368"/>
              <a:gd name="connsiteX105" fmla="*/ 4791322 w 12192000"/>
              <a:gd name="connsiteY105" fmla="*/ 2098166 h 8099368"/>
              <a:gd name="connsiteX106" fmla="*/ 4805393 w 12192000"/>
              <a:gd name="connsiteY106" fmla="*/ 2103432 h 8099368"/>
              <a:gd name="connsiteX107" fmla="*/ 4810302 w 12192000"/>
              <a:gd name="connsiteY107" fmla="*/ 2107684 h 8099368"/>
              <a:gd name="connsiteX108" fmla="*/ 4813816 w 12192000"/>
              <a:gd name="connsiteY108" fmla="*/ 2120727 h 8099368"/>
              <a:gd name="connsiteX109" fmla="*/ 4813465 w 12192000"/>
              <a:gd name="connsiteY109" fmla="*/ 2107684 h 8099368"/>
              <a:gd name="connsiteX110" fmla="*/ 4812941 w 12192000"/>
              <a:gd name="connsiteY110" fmla="*/ 2106256 h 8099368"/>
              <a:gd name="connsiteX111" fmla="*/ 4979713 w 12192000"/>
              <a:gd name="connsiteY111" fmla="*/ 2168669 h 8099368"/>
              <a:gd name="connsiteX112" fmla="*/ 5151233 w 12192000"/>
              <a:gd name="connsiteY112" fmla="*/ 2256092 h 8099368"/>
              <a:gd name="connsiteX113" fmla="*/ 5218717 w 12192000"/>
              <a:gd name="connsiteY113" fmla="*/ 2256092 h 8099368"/>
              <a:gd name="connsiteX114" fmla="*/ 5128739 w 12192000"/>
              <a:gd name="connsiteY114" fmla="*/ 2210970 h 8099368"/>
              <a:gd name="connsiteX115" fmla="*/ 4701344 w 12192000"/>
              <a:gd name="connsiteY115" fmla="*/ 2007922 h 8099368"/>
              <a:gd name="connsiteX116" fmla="*/ 4543883 w 12192000"/>
              <a:gd name="connsiteY116" fmla="*/ 1917678 h 8099368"/>
              <a:gd name="connsiteX117" fmla="*/ 4228960 w 12192000"/>
              <a:gd name="connsiteY117" fmla="*/ 1759752 h 8099368"/>
              <a:gd name="connsiteX118" fmla="*/ 3981521 w 12192000"/>
              <a:gd name="connsiteY118" fmla="*/ 1624386 h 8099368"/>
              <a:gd name="connsiteX119" fmla="*/ 3891543 w 12192000"/>
              <a:gd name="connsiteY119" fmla="*/ 1579265 h 8099368"/>
              <a:gd name="connsiteX120" fmla="*/ 3576621 w 12192000"/>
              <a:gd name="connsiteY120" fmla="*/ 1398777 h 8099368"/>
              <a:gd name="connsiteX121" fmla="*/ 3554126 w 12192000"/>
              <a:gd name="connsiteY121" fmla="*/ 1308534 h 8099368"/>
              <a:gd name="connsiteX122" fmla="*/ 3531632 w 12192000"/>
              <a:gd name="connsiteY122" fmla="*/ 1308534 h 8099368"/>
              <a:gd name="connsiteX123" fmla="*/ 3306687 w 12192000"/>
              <a:gd name="connsiteY123" fmla="*/ 1263412 h 8099368"/>
              <a:gd name="connsiteX124" fmla="*/ 3216709 w 12192000"/>
              <a:gd name="connsiteY124" fmla="*/ 1195729 h 8099368"/>
              <a:gd name="connsiteX125" fmla="*/ 2969270 w 12192000"/>
              <a:gd name="connsiteY125" fmla="*/ 1150607 h 8099368"/>
              <a:gd name="connsiteX126" fmla="*/ 2834303 w 12192000"/>
              <a:gd name="connsiteY126" fmla="*/ 1128046 h 8099368"/>
              <a:gd name="connsiteX127" fmla="*/ 2879292 w 12192000"/>
              <a:gd name="connsiteY127" fmla="*/ 1105485 h 8099368"/>
              <a:gd name="connsiteX128" fmla="*/ 2856798 w 12192000"/>
              <a:gd name="connsiteY128" fmla="*/ 1060363 h 8099368"/>
              <a:gd name="connsiteX129" fmla="*/ 2901787 w 12192000"/>
              <a:gd name="connsiteY129" fmla="*/ 1082924 h 8099368"/>
              <a:gd name="connsiteX130" fmla="*/ 2901787 w 12192000"/>
              <a:gd name="connsiteY130" fmla="*/ 1105485 h 8099368"/>
              <a:gd name="connsiteX131" fmla="*/ 3261698 w 12192000"/>
              <a:gd name="connsiteY131" fmla="*/ 1195729 h 8099368"/>
              <a:gd name="connsiteX132" fmla="*/ 3396665 w 12192000"/>
              <a:gd name="connsiteY132" fmla="*/ 1240851 h 8099368"/>
              <a:gd name="connsiteX133" fmla="*/ 2834303 w 12192000"/>
              <a:gd name="connsiteY133" fmla="*/ 924998 h 8099368"/>
              <a:gd name="connsiteX134" fmla="*/ 2766820 w 12192000"/>
              <a:gd name="connsiteY134" fmla="*/ 902437 h 8099368"/>
              <a:gd name="connsiteX135" fmla="*/ 2766820 w 12192000"/>
              <a:gd name="connsiteY135" fmla="*/ 947559 h 8099368"/>
              <a:gd name="connsiteX136" fmla="*/ 2856798 w 12192000"/>
              <a:gd name="connsiteY136" fmla="*/ 992681 h 8099368"/>
              <a:gd name="connsiteX137" fmla="*/ 2879292 w 12192000"/>
              <a:gd name="connsiteY137" fmla="*/ 1037802 h 8099368"/>
              <a:gd name="connsiteX138" fmla="*/ 2811809 w 12192000"/>
              <a:gd name="connsiteY138" fmla="*/ 992681 h 8099368"/>
              <a:gd name="connsiteX139" fmla="*/ 2721831 w 12192000"/>
              <a:gd name="connsiteY139" fmla="*/ 947559 h 8099368"/>
              <a:gd name="connsiteX140" fmla="*/ 2586864 w 12192000"/>
              <a:gd name="connsiteY140" fmla="*/ 879876 h 8099368"/>
              <a:gd name="connsiteX141" fmla="*/ 2474392 w 12192000"/>
              <a:gd name="connsiteY141" fmla="*/ 812193 h 8099368"/>
              <a:gd name="connsiteX142" fmla="*/ 2316930 w 12192000"/>
              <a:gd name="connsiteY142" fmla="*/ 699389 h 8099368"/>
              <a:gd name="connsiteX143" fmla="*/ 2204458 w 12192000"/>
              <a:gd name="connsiteY143" fmla="*/ 654267 h 8099368"/>
              <a:gd name="connsiteX144" fmla="*/ 2069491 w 12192000"/>
              <a:gd name="connsiteY144" fmla="*/ 564023 h 8099368"/>
              <a:gd name="connsiteX145" fmla="*/ 1957019 w 12192000"/>
              <a:gd name="connsiteY145" fmla="*/ 451218 h 8099368"/>
              <a:gd name="connsiteX146" fmla="*/ 1709580 w 12192000"/>
              <a:gd name="connsiteY146" fmla="*/ 315853 h 8099368"/>
              <a:gd name="connsiteX147" fmla="*/ 1552119 w 12192000"/>
              <a:gd name="connsiteY147" fmla="*/ 248170 h 8099368"/>
              <a:gd name="connsiteX148" fmla="*/ 1732074 w 12192000"/>
              <a:gd name="connsiteY148" fmla="*/ 315853 h 8099368"/>
              <a:gd name="connsiteX149" fmla="*/ 2114480 w 12192000"/>
              <a:gd name="connsiteY149" fmla="*/ 541462 h 8099368"/>
              <a:gd name="connsiteX150" fmla="*/ 2181964 w 12192000"/>
              <a:gd name="connsiteY150" fmla="*/ 564023 h 8099368"/>
              <a:gd name="connsiteX151" fmla="*/ 2271942 w 12192000"/>
              <a:gd name="connsiteY151" fmla="*/ 609145 h 8099368"/>
              <a:gd name="connsiteX152" fmla="*/ 2159469 w 12192000"/>
              <a:gd name="connsiteY152" fmla="*/ 564023 h 8099368"/>
              <a:gd name="connsiteX153" fmla="*/ 2114480 w 12192000"/>
              <a:gd name="connsiteY153" fmla="*/ 564023 h 8099368"/>
              <a:gd name="connsiteX154" fmla="*/ 2226952 w 12192000"/>
              <a:gd name="connsiteY154" fmla="*/ 631706 h 8099368"/>
              <a:gd name="connsiteX155" fmla="*/ 2249447 w 12192000"/>
              <a:gd name="connsiteY155" fmla="*/ 631706 h 8099368"/>
              <a:gd name="connsiteX156" fmla="*/ 2609359 w 12192000"/>
              <a:gd name="connsiteY156" fmla="*/ 767071 h 8099368"/>
              <a:gd name="connsiteX157" fmla="*/ 2721831 w 12192000"/>
              <a:gd name="connsiteY157" fmla="*/ 857315 h 8099368"/>
              <a:gd name="connsiteX158" fmla="*/ 2901787 w 12192000"/>
              <a:gd name="connsiteY158" fmla="*/ 924998 h 8099368"/>
              <a:gd name="connsiteX159" fmla="*/ 3261698 w 12192000"/>
              <a:gd name="connsiteY159" fmla="*/ 1128046 h 8099368"/>
              <a:gd name="connsiteX160" fmla="*/ 3284193 w 12192000"/>
              <a:gd name="connsiteY160" fmla="*/ 1128046 h 8099368"/>
              <a:gd name="connsiteX161" fmla="*/ 3194215 w 12192000"/>
              <a:gd name="connsiteY161" fmla="*/ 1082924 h 8099368"/>
              <a:gd name="connsiteX162" fmla="*/ 3216709 w 12192000"/>
              <a:gd name="connsiteY162" fmla="*/ 1082924 h 8099368"/>
              <a:gd name="connsiteX163" fmla="*/ 3329181 w 12192000"/>
              <a:gd name="connsiteY163" fmla="*/ 1128046 h 8099368"/>
              <a:gd name="connsiteX164" fmla="*/ 3509137 w 12192000"/>
              <a:gd name="connsiteY164" fmla="*/ 1240851 h 8099368"/>
              <a:gd name="connsiteX165" fmla="*/ 3621609 w 12192000"/>
              <a:gd name="connsiteY165" fmla="*/ 1285973 h 8099368"/>
              <a:gd name="connsiteX166" fmla="*/ 3486643 w 12192000"/>
              <a:gd name="connsiteY166" fmla="*/ 1240851 h 8099368"/>
              <a:gd name="connsiteX167" fmla="*/ 3351676 w 12192000"/>
              <a:gd name="connsiteY167" fmla="*/ 1173168 h 8099368"/>
              <a:gd name="connsiteX168" fmla="*/ 3644104 w 12192000"/>
              <a:gd name="connsiteY168" fmla="*/ 1331095 h 8099368"/>
              <a:gd name="connsiteX169" fmla="*/ 3846554 w 12192000"/>
              <a:gd name="connsiteY169" fmla="*/ 1421338 h 8099368"/>
              <a:gd name="connsiteX170" fmla="*/ 4071499 w 12192000"/>
              <a:gd name="connsiteY170" fmla="*/ 1511582 h 8099368"/>
              <a:gd name="connsiteX171" fmla="*/ 4341432 w 12192000"/>
              <a:gd name="connsiteY171" fmla="*/ 1624386 h 8099368"/>
              <a:gd name="connsiteX172" fmla="*/ 4329926 w 12192000"/>
              <a:gd name="connsiteY172" fmla="*/ 1610479 h 8099368"/>
              <a:gd name="connsiteX173" fmla="*/ 4364981 w 12192000"/>
              <a:gd name="connsiteY173" fmla="*/ 1630027 h 8099368"/>
              <a:gd name="connsiteX174" fmla="*/ 4633860 w 12192000"/>
              <a:gd name="connsiteY174" fmla="*/ 1782313 h 8099368"/>
              <a:gd name="connsiteX175" fmla="*/ 4768827 w 12192000"/>
              <a:gd name="connsiteY175" fmla="*/ 1849996 h 8099368"/>
              <a:gd name="connsiteX176" fmla="*/ 5466156 w 12192000"/>
              <a:gd name="connsiteY176" fmla="*/ 2165849 h 8099368"/>
              <a:gd name="connsiteX177" fmla="*/ 6096001 w 12192000"/>
              <a:gd name="connsiteY177" fmla="*/ 2459141 h 8099368"/>
              <a:gd name="connsiteX178" fmla="*/ 5848562 w 12192000"/>
              <a:gd name="connsiteY178" fmla="*/ 2323775 h 8099368"/>
              <a:gd name="connsiteX179" fmla="*/ 5331189 w 12192000"/>
              <a:gd name="connsiteY179" fmla="*/ 2075605 h 8099368"/>
              <a:gd name="connsiteX180" fmla="*/ 5263705 w 12192000"/>
              <a:gd name="connsiteY180" fmla="*/ 2030483 h 8099368"/>
              <a:gd name="connsiteX181" fmla="*/ 5308694 w 12192000"/>
              <a:gd name="connsiteY181" fmla="*/ 2030483 h 8099368"/>
              <a:gd name="connsiteX182" fmla="*/ 5443662 w 12192000"/>
              <a:gd name="connsiteY182" fmla="*/ 2075605 h 8099368"/>
              <a:gd name="connsiteX183" fmla="*/ 5551213 w 12192000"/>
              <a:gd name="connsiteY183" fmla="*/ 2139057 h 8099368"/>
              <a:gd name="connsiteX184" fmla="*/ 5578628 w 12192000"/>
              <a:gd name="connsiteY184" fmla="*/ 2141381 h 8099368"/>
              <a:gd name="connsiteX185" fmla="*/ 5578628 w 12192000"/>
              <a:gd name="connsiteY185" fmla="*/ 2143288 h 8099368"/>
              <a:gd name="connsiteX186" fmla="*/ 5601122 w 12192000"/>
              <a:gd name="connsiteY186" fmla="*/ 2143288 h 8099368"/>
              <a:gd name="connsiteX187" fmla="*/ 5578628 w 12192000"/>
              <a:gd name="connsiteY187" fmla="*/ 2141381 h 8099368"/>
              <a:gd name="connsiteX188" fmla="*/ 5578628 w 12192000"/>
              <a:gd name="connsiteY188" fmla="*/ 2130245 h 8099368"/>
              <a:gd name="connsiteX189" fmla="*/ 5578628 w 12192000"/>
              <a:gd name="connsiteY189" fmla="*/ 2120727 h 8099368"/>
              <a:gd name="connsiteX190" fmla="*/ 5893551 w 12192000"/>
              <a:gd name="connsiteY190" fmla="*/ 2278653 h 8099368"/>
              <a:gd name="connsiteX191" fmla="*/ 5961034 w 12192000"/>
              <a:gd name="connsiteY191" fmla="*/ 2301214 h 8099368"/>
              <a:gd name="connsiteX192" fmla="*/ 6006023 w 12192000"/>
              <a:gd name="connsiteY192" fmla="*/ 2301214 h 8099368"/>
              <a:gd name="connsiteX193" fmla="*/ 5983528 w 12192000"/>
              <a:gd name="connsiteY193" fmla="*/ 2278653 h 8099368"/>
              <a:gd name="connsiteX194" fmla="*/ 6051012 w 12192000"/>
              <a:gd name="connsiteY194" fmla="*/ 2301214 h 8099368"/>
              <a:gd name="connsiteX195" fmla="*/ 6230968 w 12192000"/>
              <a:gd name="connsiteY195" fmla="*/ 2391458 h 8099368"/>
              <a:gd name="connsiteX196" fmla="*/ 6298451 w 12192000"/>
              <a:gd name="connsiteY196" fmla="*/ 2391458 h 8099368"/>
              <a:gd name="connsiteX197" fmla="*/ 6343440 w 12192000"/>
              <a:gd name="connsiteY197" fmla="*/ 2414019 h 8099368"/>
              <a:gd name="connsiteX198" fmla="*/ 6163484 w 12192000"/>
              <a:gd name="connsiteY198" fmla="*/ 2323775 h 8099368"/>
              <a:gd name="connsiteX199" fmla="*/ 6118495 w 12192000"/>
              <a:gd name="connsiteY199" fmla="*/ 2323775 h 8099368"/>
              <a:gd name="connsiteX200" fmla="*/ 6073506 w 12192000"/>
              <a:gd name="connsiteY200" fmla="*/ 2278653 h 8099368"/>
              <a:gd name="connsiteX201" fmla="*/ 5961034 w 12192000"/>
              <a:gd name="connsiteY201" fmla="*/ 2233531 h 8099368"/>
              <a:gd name="connsiteX202" fmla="*/ 5713595 w 12192000"/>
              <a:gd name="connsiteY202" fmla="*/ 2120727 h 8099368"/>
              <a:gd name="connsiteX203" fmla="*/ 5826067 w 12192000"/>
              <a:gd name="connsiteY203" fmla="*/ 2188409 h 8099368"/>
              <a:gd name="connsiteX204" fmla="*/ 5983528 w 12192000"/>
              <a:gd name="connsiteY204" fmla="*/ 2278653 h 8099368"/>
              <a:gd name="connsiteX205" fmla="*/ 5803573 w 12192000"/>
              <a:gd name="connsiteY205" fmla="*/ 2188409 h 8099368"/>
              <a:gd name="connsiteX206" fmla="*/ 5421167 w 12192000"/>
              <a:gd name="connsiteY206" fmla="*/ 1985361 h 8099368"/>
              <a:gd name="connsiteX207" fmla="*/ 5196222 w 12192000"/>
              <a:gd name="connsiteY207" fmla="*/ 1872556 h 8099368"/>
              <a:gd name="connsiteX208" fmla="*/ 4948783 w 12192000"/>
              <a:gd name="connsiteY208" fmla="*/ 1759752 h 8099368"/>
              <a:gd name="connsiteX209" fmla="*/ 4858805 w 12192000"/>
              <a:gd name="connsiteY209" fmla="*/ 1714630 h 8099368"/>
              <a:gd name="connsiteX210" fmla="*/ 4791322 w 12192000"/>
              <a:gd name="connsiteY210" fmla="*/ 1669508 h 8099368"/>
              <a:gd name="connsiteX211" fmla="*/ 4903794 w 12192000"/>
              <a:gd name="connsiteY211" fmla="*/ 1692069 h 8099368"/>
              <a:gd name="connsiteX212" fmla="*/ 4881300 w 12192000"/>
              <a:gd name="connsiteY212" fmla="*/ 1624386 h 8099368"/>
              <a:gd name="connsiteX213" fmla="*/ 4836311 w 12192000"/>
              <a:gd name="connsiteY213" fmla="*/ 1601825 h 8099368"/>
              <a:gd name="connsiteX214" fmla="*/ 4768827 w 12192000"/>
              <a:gd name="connsiteY214" fmla="*/ 1579265 h 8099368"/>
              <a:gd name="connsiteX215" fmla="*/ 4746333 w 12192000"/>
              <a:gd name="connsiteY215" fmla="*/ 1556704 h 8099368"/>
              <a:gd name="connsiteX216" fmla="*/ 4656355 w 12192000"/>
              <a:gd name="connsiteY216" fmla="*/ 1511582 h 8099368"/>
              <a:gd name="connsiteX217" fmla="*/ 4453905 w 12192000"/>
              <a:gd name="connsiteY217" fmla="*/ 1398777 h 8099368"/>
              <a:gd name="connsiteX218" fmla="*/ 4386421 w 12192000"/>
              <a:gd name="connsiteY218" fmla="*/ 1331095 h 8099368"/>
              <a:gd name="connsiteX219" fmla="*/ 4521389 w 12192000"/>
              <a:gd name="connsiteY219" fmla="*/ 1398777 h 8099368"/>
              <a:gd name="connsiteX220" fmla="*/ 4611366 w 12192000"/>
              <a:gd name="connsiteY220" fmla="*/ 1398777 h 8099368"/>
              <a:gd name="connsiteX221" fmla="*/ 4633860 w 12192000"/>
              <a:gd name="connsiteY221" fmla="*/ 1376216 h 8099368"/>
              <a:gd name="connsiteX222" fmla="*/ 4498894 w 12192000"/>
              <a:gd name="connsiteY222" fmla="*/ 1308534 h 8099368"/>
              <a:gd name="connsiteX223" fmla="*/ 4521389 w 12192000"/>
              <a:gd name="connsiteY223" fmla="*/ 1308534 h 8099368"/>
              <a:gd name="connsiteX224" fmla="*/ 4656355 w 12192000"/>
              <a:gd name="connsiteY224" fmla="*/ 1376216 h 8099368"/>
              <a:gd name="connsiteX225" fmla="*/ 4678849 w 12192000"/>
              <a:gd name="connsiteY225" fmla="*/ 1376216 h 8099368"/>
              <a:gd name="connsiteX226" fmla="*/ 4768827 w 12192000"/>
              <a:gd name="connsiteY226" fmla="*/ 1421338 h 8099368"/>
              <a:gd name="connsiteX227" fmla="*/ 4701344 w 12192000"/>
              <a:gd name="connsiteY227" fmla="*/ 1398777 h 8099368"/>
              <a:gd name="connsiteX228" fmla="*/ 4701344 w 12192000"/>
              <a:gd name="connsiteY228" fmla="*/ 1421338 h 8099368"/>
              <a:gd name="connsiteX229" fmla="*/ 4746333 w 12192000"/>
              <a:gd name="connsiteY229" fmla="*/ 1466460 h 8099368"/>
              <a:gd name="connsiteX230" fmla="*/ 4836311 w 12192000"/>
              <a:gd name="connsiteY230" fmla="*/ 1466460 h 8099368"/>
              <a:gd name="connsiteX231" fmla="*/ 4926288 w 12192000"/>
              <a:gd name="connsiteY231" fmla="*/ 1466460 h 8099368"/>
              <a:gd name="connsiteX232" fmla="*/ 4813816 w 12192000"/>
              <a:gd name="connsiteY232" fmla="*/ 1421338 h 8099368"/>
              <a:gd name="connsiteX233" fmla="*/ 4678849 w 12192000"/>
              <a:gd name="connsiteY233" fmla="*/ 1331095 h 8099368"/>
              <a:gd name="connsiteX234" fmla="*/ 4948783 w 12192000"/>
              <a:gd name="connsiteY234" fmla="*/ 1421338 h 8099368"/>
              <a:gd name="connsiteX235" fmla="*/ 5376178 w 12192000"/>
              <a:gd name="connsiteY235" fmla="*/ 1646947 h 8099368"/>
              <a:gd name="connsiteX236" fmla="*/ 5691100 w 12192000"/>
              <a:gd name="connsiteY236" fmla="*/ 1782313 h 8099368"/>
              <a:gd name="connsiteX237" fmla="*/ 5983528 w 12192000"/>
              <a:gd name="connsiteY237" fmla="*/ 1849996 h 8099368"/>
              <a:gd name="connsiteX238" fmla="*/ 5803573 w 12192000"/>
              <a:gd name="connsiteY238" fmla="*/ 1737191 h 8099368"/>
              <a:gd name="connsiteX239" fmla="*/ 5623617 w 12192000"/>
              <a:gd name="connsiteY239" fmla="*/ 1646947 h 8099368"/>
              <a:gd name="connsiteX240" fmla="*/ 5241211 w 12192000"/>
              <a:gd name="connsiteY240" fmla="*/ 1421338 h 8099368"/>
              <a:gd name="connsiteX241" fmla="*/ 4858805 w 12192000"/>
              <a:gd name="connsiteY241" fmla="*/ 1218290 h 8099368"/>
              <a:gd name="connsiteX242" fmla="*/ 4768827 w 12192000"/>
              <a:gd name="connsiteY242" fmla="*/ 1195729 h 8099368"/>
              <a:gd name="connsiteX243" fmla="*/ 4723838 w 12192000"/>
              <a:gd name="connsiteY243" fmla="*/ 1173168 h 8099368"/>
              <a:gd name="connsiteX244" fmla="*/ 4791322 w 12192000"/>
              <a:gd name="connsiteY244" fmla="*/ 1173168 h 8099368"/>
              <a:gd name="connsiteX245" fmla="*/ 4836311 w 12192000"/>
              <a:gd name="connsiteY245" fmla="*/ 1195729 h 8099368"/>
              <a:gd name="connsiteX246" fmla="*/ 4881300 w 12192000"/>
              <a:gd name="connsiteY246" fmla="*/ 1218290 h 8099368"/>
              <a:gd name="connsiteX247" fmla="*/ 4948783 w 12192000"/>
              <a:gd name="connsiteY247" fmla="*/ 1263412 h 8099368"/>
              <a:gd name="connsiteX248" fmla="*/ 5061256 w 12192000"/>
              <a:gd name="connsiteY248" fmla="*/ 1308534 h 8099368"/>
              <a:gd name="connsiteX249" fmla="*/ 5263705 w 12192000"/>
              <a:gd name="connsiteY249" fmla="*/ 1421338 h 8099368"/>
              <a:gd name="connsiteX250" fmla="*/ 5353683 w 12192000"/>
              <a:gd name="connsiteY250" fmla="*/ 1466460 h 8099368"/>
              <a:gd name="connsiteX251" fmla="*/ 5308694 w 12192000"/>
              <a:gd name="connsiteY251" fmla="*/ 1443899 h 8099368"/>
              <a:gd name="connsiteX252" fmla="*/ 5308694 w 12192000"/>
              <a:gd name="connsiteY252" fmla="*/ 1398777 h 8099368"/>
              <a:gd name="connsiteX253" fmla="*/ 5263705 w 12192000"/>
              <a:gd name="connsiteY253" fmla="*/ 1376216 h 8099368"/>
              <a:gd name="connsiteX254" fmla="*/ 5241211 w 12192000"/>
              <a:gd name="connsiteY254" fmla="*/ 1376216 h 8099368"/>
              <a:gd name="connsiteX255" fmla="*/ 5218717 w 12192000"/>
              <a:gd name="connsiteY255" fmla="*/ 1353655 h 8099368"/>
              <a:gd name="connsiteX256" fmla="*/ 5241211 w 12192000"/>
              <a:gd name="connsiteY256" fmla="*/ 1331095 h 8099368"/>
              <a:gd name="connsiteX257" fmla="*/ 5218717 w 12192000"/>
              <a:gd name="connsiteY257" fmla="*/ 1331095 h 8099368"/>
              <a:gd name="connsiteX258" fmla="*/ 4971278 w 12192000"/>
              <a:gd name="connsiteY258" fmla="*/ 1240851 h 8099368"/>
              <a:gd name="connsiteX259" fmla="*/ 5038761 w 12192000"/>
              <a:gd name="connsiteY259" fmla="*/ 1195729 h 8099368"/>
              <a:gd name="connsiteX260" fmla="*/ 5173728 w 12192000"/>
              <a:gd name="connsiteY260" fmla="*/ 1195729 h 8099368"/>
              <a:gd name="connsiteX261" fmla="*/ 5128739 w 12192000"/>
              <a:gd name="connsiteY261" fmla="*/ 1128046 h 8099368"/>
              <a:gd name="connsiteX262" fmla="*/ 5398672 w 12192000"/>
              <a:gd name="connsiteY262" fmla="*/ 1218290 h 8099368"/>
              <a:gd name="connsiteX263" fmla="*/ 5308694 w 12192000"/>
              <a:gd name="connsiteY263" fmla="*/ 1240851 h 8099368"/>
              <a:gd name="connsiteX264" fmla="*/ 5286200 w 12192000"/>
              <a:gd name="connsiteY264" fmla="*/ 1263412 h 8099368"/>
              <a:gd name="connsiteX265" fmla="*/ 5353683 w 12192000"/>
              <a:gd name="connsiteY265" fmla="*/ 1285973 h 8099368"/>
              <a:gd name="connsiteX266" fmla="*/ 5533639 w 12192000"/>
              <a:gd name="connsiteY266" fmla="*/ 1285973 h 8099368"/>
              <a:gd name="connsiteX267" fmla="*/ 5781078 w 12192000"/>
              <a:gd name="connsiteY267" fmla="*/ 1376216 h 8099368"/>
              <a:gd name="connsiteX268" fmla="*/ 5893551 w 12192000"/>
              <a:gd name="connsiteY268" fmla="*/ 1421338 h 8099368"/>
              <a:gd name="connsiteX269" fmla="*/ 5893551 w 12192000"/>
              <a:gd name="connsiteY269" fmla="*/ 1376216 h 8099368"/>
              <a:gd name="connsiteX270" fmla="*/ 5893551 w 12192000"/>
              <a:gd name="connsiteY270" fmla="*/ 1353655 h 8099368"/>
              <a:gd name="connsiteX271" fmla="*/ 5578628 w 12192000"/>
              <a:gd name="connsiteY271" fmla="*/ 1173168 h 8099368"/>
              <a:gd name="connsiteX272" fmla="*/ 5466156 w 12192000"/>
              <a:gd name="connsiteY272" fmla="*/ 1105485 h 8099368"/>
              <a:gd name="connsiteX273" fmla="*/ 5241211 w 12192000"/>
              <a:gd name="connsiteY273" fmla="*/ 992681 h 8099368"/>
              <a:gd name="connsiteX274" fmla="*/ 5353683 w 12192000"/>
              <a:gd name="connsiteY274" fmla="*/ 1015242 h 8099368"/>
              <a:gd name="connsiteX275" fmla="*/ 5353683 w 12192000"/>
              <a:gd name="connsiteY275" fmla="*/ 992681 h 8099368"/>
              <a:gd name="connsiteX276" fmla="*/ 5443662 w 12192000"/>
              <a:gd name="connsiteY276" fmla="*/ 1037802 h 8099368"/>
              <a:gd name="connsiteX277" fmla="*/ 5376178 w 12192000"/>
              <a:gd name="connsiteY277" fmla="*/ 1015242 h 8099368"/>
              <a:gd name="connsiteX278" fmla="*/ 5511145 w 12192000"/>
              <a:gd name="connsiteY278" fmla="*/ 1105485 h 8099368"/>
              <a:gd name="connsiteX279" fmla="*/ 5893551 w 12192000"/>
              <a:gd name="connsiteY279" fmla="*/ 1308534 h 8099368"/>
              <a:gd name="connsiteX280" fmla="*/ 6275956 w 12192000"/>
              <a:gd name="connsiteY280" fmla="*/ 1489021 h 8099368"/>
              <a:gd name="connsiteX281" fmla="*/ 6320945 w 12192000"/>
              <a:gd name="connsiteY281" fmla="*/ 1511582 h 8099368"/>
              <a:gd name="connsiteX282" fmla="*/ 6410923 w 12192000"/>
              <a:gd name="connsiteY282" fmla="*/ 1556704 h 8099368"/>
              <a:gd name="connsiteX283" fmla="*/ 7130746 w 12192000"/>
              <a:gd name="connsiteY283" fmla="*/ 1917678 h 8099368"/>
              <a:gd name="connsiteX284" fmla="*/ 7513152 w 12192000"/>
              <a:gd name="connsiteY284" fmla="*/ 2098166 h 8099368"/>
              <a:gd name="connsiteX285" fmla="*/ 7423174 w 12192000"/>
              <a:gd name="connsiteY285" fmla="*/ 2030483 h 8099368"/>
              <a:gd name="connsiteX286" fmla="*/ 7423174 w 12192000"/>
              <a:gd name="connsiteY286" fmla="*/ 2007922 h 8099368"/>
              <a:gd name="connsiteX287" fmla="*/ 7310702 w 12192000"/>
              <a:gd name="connsiteY287" fmla="*/ 1940239 h 8099368"/>
              <a:gd name="connsiteX288" fmla="*/ 7153241 w 12192000"/>
              <a:gd name="connsiteY288" fmla="*/ 1872556 h 8099368"/>
              <a:gd name="connsiteX289" fmla="*/ 7040768 w 12192000"/>
              <a:gd name="connsiteY289" fmla="*/ 1804874 h 8099368"/>
              <a:gd name="connsiteX290" fmla="*/ 6793329 w 12192000"/>
              <a:gd name="connsiteY290" fmla="*/ 1692069 h 8099368"/>
              <a:gd name="connsiteX291" fmla="*/ 6748340 w 12192000"/>
              <a:gd name="connsiteY291" fmla="*/ 1669508 h 8099368"/>
              <a:gd name="connsiteX292" fmla="*/ 6523396 w 12192000"/>
              <a:gd name="connsiteY292" fmla="*/ 1556704 h 8099368"/>
              <a:gd name="connsiteX293" fmla="*/ 6320945 w 12192000"/>
              <a:gd name="connsiteY293" fmla="*/ 1489021 h 8099368"/>
              <a:gd name="connsiteX294" fmla="*/ 6455912 w 12192000"/>
              <a:gd name="connsiteY294" fmla="*/ 1556704 h 8099368"/>
              <a:gd name="connsiteX295" fmla="*/ 6433418 w 12192000"/>
              <a:gd name="connsiteY295" fmla="*/ 1556704 h 8099368"/>
              <a:gd name="connsiteX296" fmla="*/ 6298451 w 12192000"/>
              <a:gd name="connsiteY296" fmla="*/ 1489021 h 8099368"/>
              <a:gd name="connsiteX297" fmla="*/ 6298451 w 12192000"/>
              <a:gd name="connsiteY297" fmla="*/ 1443899 h 8099368"/>
              <a:gd name="connsiteX298" fmla="*/ 6163484 w 12192000"/>
              <a:gd name="connsiteY298" fmla="*/ 1376216 h 8099368"/>
              <a:gd name="connsiteX299" fmla="*/ 5938539 w 12192000"/>
              <a:gd name="connsiteY299" fmla="*/ 1240851 h 8099368"/>
              <a:gd name="connsiteX300" fmla="*/ 5826067 w 12192000"/>
              <a:gd name="connsiteY300" fmla="*/ 1195729 h 8099368"/>
              <a:gd name="connsiteX301" fmla="*/ 5848562 w 12192000"/>
              <a:gd name="connsiteY301" fmla="*/ 1240851 h 8099368"/>
              <a:gd name="connsiteX302" fmla="*/ 5691100 w 12192000"/>
              <a:gd name="connsiteY302" fmla="*/ 1173168 h 8099368"/>
              <a:gd name="connsiteX303" fmla="*/ 5736089 w 12192000"/>
              <a:gd name="connsiteY303" fmla="*/ 1173168 h 8099368"/>
              <a:gd name="connsiteX304" fmla="*/ 5736089 w 12192000"/>
              <a:gd name="connsiteY304" fmla="*/ 1128046 h 8099368"/>
              <a:gd name="connsiteX305" fmla="*/ 5713595 w 12192000"/>
              <a:gd name="connsiteY305" fmla="*/ 1105485 h 8099368"/>
              <a:gd name="connsiteX306" fmla="*/ 5803573 w 12192000"/>
              <a:gd name="connsiteY306" fmla="*/ 1128046 h 8099368"/>
              <a:gd name="connsiteX307" fmla="*/ 6006023 w 12192000"/>
              <a:gd name="connsiteY307" fmla="*/ 1240851 h 8099368"/>
              <a:gd name="connsiteX308" fmla="*/ 6455912 w 12192000"/>
              <a:gd name="connsiteY308" fmla="*/ 1443899 h 8099368"/>
              <a:gd name="connsiteX309" fmla="*/ 6388429 w 12192000"/>
              <a:gd name="connsiteY309" fmla="*/ 1421338 h 8099368"/>
              <a:gd name="connsiteX310" fmla="*/ 6388429 w 12192000"/>
              <a:gd name="connsiteY310" fmla="*/ 1443899 h 8099368"/>
              <a:gd name="connsiteX311" fmla="*/ 6770835 w 12192000"/>
              <a:gd name="connsiteY311" fmla="*/ 1579265 h 8099368"/>
              <a:gd name="connsiteX312" fmla="*/ 6793329 w 12192000"/>
              <a:gd name="connsiteY312" fmla="*/ 1556704 h 8099368"/>
              <a:gd name="connsiteX313" fmla="*/ 6748340 w 12192000"/>
              <a:gd name="connsiteY313" fmla="*/ 1511582 h 8099368"/>
              <a:gd name="connsiteX314" fmla="*/ 6860813 w 12192000"/>
              <a:gd name="connsiteY314" fmla="*/ 1556704 h 8099368"/>
              <a:gd name="connsiteX315" fmla="*/ 6860813 w 12192000"/>
              <a:gd name="connsiteY315" fmla="*/ 1489021 h 8099368"/>
              <a:gd name="connsiteX316" fmla="*/ 6838318 w 12192000"/>
              <a:gd name="connsiteY316" fmla="*/ 1443899 h 8099368"/>
              <a:gd name="connsiteX317" fmla="*/ 6883307 w 12192000"/>
              <a:gd name="connsiteY317" fmla="*/ 1443899 h 8099368"/>
              <a:gd name="connsiteX318" fmla="*/ 6838318 w 12192000"/>
              <a:gd name="connsiteY318" fmla="*/ 1421338 h 8099368"/>
              <a:gd name="connsiteX319" fmla="*/ 6613373 w 12192000"/>
              <a:gd name="connsiteY319" fmla="*/ 1308534 h 8099368"/>
              <a:gd name="connsiteX320" fmla="*/ 6658362 w 12192000"/>
              <a:gd name="connsiteY320" fmla="*/ 1308534 h 8099368"/>
              <a:gd name="connsiteX321" fmla="*/ 6568385 w 12192000"/>
              <a:gd name="connsiteY321" fmla="*/ 1240851 h 8099368"/>
              <a:gd name="connsiteX322" fmla="*/ 6703351 w 12192000"/>
              <a:gd name="connsiteY322" fmla="*/ 1308534 h 8099368"/>
              <a:gd name="connsiteX323" fmla="*/ 6905802 w 12192000"/>
              <a:gd name="connsiteY323" fmla="*/ 1398777 h 8099368"/>
              <a:gd name="connsiteX324" fmla="*/ 6973285 w 12192000"/>
              <a:gd name="connsiteY324" fmla="*/ 1398777 h 8099368"/>
              <a:gd name="connsiteX325" fmla="*/ 6950790 w 12192000"/>
              <a:gd name="connsiteY325" fmla="*/ 1353655 h 8099368"/>
              <a:gd name="connsiteX326" fmla="*/ 7018274 w 12192000"/>
              <a:gd name="connsiteY326" fmla="*/ 1398777 h 8099368"/>
              <a:gd name="connsiteX327" fmla="*/ 7378185 w 12192000"/>
              <a:gd name="connsiteY327" fmla="*/ 1579265 h 8099368"/>
              <a:gd name="connsiteX328" fmla="*/ 7355691 w 12192000"/>
              <a:gd name="connsiteY328" fmla="*/ 1534143 h 8099368"/>
              <a:gd name="connsiteX329" fmla="*/ 7310702 w 12192000"/>
              <a:gd name="connsiteY329" fmla="*/ 1489021 h 8099368"/>
              <a:gd name="connsiteX330" fmla="*/ 7108252 w 12192000"/>
              <a:gd name="connsiteY330" fmla="*/ 1398777 h 8099368"/>
              <a:gd name="connsiteX331" fmla="*/ 7108252 w 12192000"/>
              <a:gd name="connsiteY331" fmla="*/ 1376216 h 8099368"/>
              <a:gd name="connsiteX332" fmla="*/ 6928296 w 12192000"/>
              <a:gd name="connsiteY332" fmla="*/ 1263412 h 8099368"/>
              <a:gd name="connsiteX333" fmla="*/ 7018274 w 12192000"/>
              <a:gd name="connsiteY333" fmla="*/ 1308534 h 8099368"/>
              <a:gd name="connsiteX334" fmla="*/ 7063263 w 12192000"/>
              <a:gd name="connsiteY334" fmla="*/ 1285973 h 8099368"/>
              <a:gd name="connsiteX335" fmla="*/ 7153241 w 12192000"/>
              <a:gd name="connsiteY335" fmla="*/ 1331095 h 8099368"/>
              <a:gd name="connsiteX336" fmla="*/ 7333196 w 12192000"/>
              <a:gd name="connsiteY336" fmla="*/ 1421338 h 8099368"/>
              <a:gd name="connsiteX337" fmla="*/ 7603130 w 12192000"/>
              <a:gd name="connsiteY337" fmla="*/ 1579265 h 8099368"/>
              <a:gd name="connsiteX338" fmla="*/ 8142997 w 12192000"/>
              <a:gd name="connsiteY338" fmla="*/ 1872556 h 8099368"/>
              <a:gd name="connsiteX339" fmla="*/ 8255470 w 12192000"/>
              <a:gd name="connsiteY339" fmla="*/ 1917678 h 8099368"/>
              <a:gd name="connsiteX340" fmla="*/ 8300458 w 12192000"/>
              <a:gd name="connsiteY340" fmla="*/ 1917678 h 8099368"/>
              <a:gd name="connsiteX341" fmla="*/ 8300458 w 12192000"/>
              <a:gd name="connsiteY341" fmla="*/ 1940239 h 8099368"/>
              <a:gd name="connsiteX342" fmla="*/ 8412931 w 12192000"/>
              <a:gd name="connsiteY342" fmla="*/ 1985361 h 8099368"/>
              <a:gd name="connsiteX343" fmla="*/ 8615381 w 12192000"/>
              <a:gd name="connsiteY343" fmla="*/ 2098166 h 8099368"/>
              <a:gd name="connsiteX344" fmla="*/ 8637875 w 12192000"/>
              <a:gd name="connsiteY344" fmla="*/ 2075605 h 8099368"/>
              <a:gd name="connsiteX345" fmla="*/ 8727853 w 12192000"/>
              <a:gd name="connsiteY345" fmla="*/ 2120727 h 8099368"/>
              <a:gd name="connsiteX346" fmla="*/ 8817831 w 12192000"/>
              <a:gd name="connsiteY346" fmla="*/ 2143288 h 8099368"/>
              <a:gd name="connsiteX347" fmla="*/ 8907809 w 12192000"/>
              <a:gd name="connsiteY347" fmla="*/ 2188409 h 8099368"/>
              <a:gd name="connsiteX348" fmla="*/ 8907809 w 12192000"/>
              <a:gd name="connsiteY348" fmla="*/ 2188409 h 8099368"/>
              <a:gd name="connsiteX349" fmla="*/ 8907809 w 12192000"/>
              <a:gd name="connsiteY349" fmla="*/ 2188410 h 8099368"/>
              <a:gd name="connsiteX350" fmla="*/ 8930303 w 12192000"/>
              <a:gd name="connsiteY350" fmla="*/ 2199689 h 8099368"/>
              <a:gd name="connsiteX351" fmla="*/ 8930303 w 12192000"/>
              <a:gd name="connsiteY351" fmla="*/ 2199690 h 8099368"/>
              <a:gd name="connsiteX352" fmla="*/ 8952798 w 12192000"/>
              <a:gd name="connsiteY352" fmla="*/ 2210970 h 8099368"/>
              <a:gd name="connsiteX353" fmla="*/ 8930303 w 12192000"/>
              <a:gd name="connsiteY353" fmla="*/ 2199689 h 8099368"/>
              <a:gd name="connsiteX354" fmla="*/ 8921165 w 12192000"/>
              <a:gd name="connsiteY354" fmla="*/ 2191935 h 8099368"/>
              <a:gd name="connsiteX355" fmla="*/ 8907809 w 12192000"/>
              <a:gd name="connsiteY355" fmla="*/ 2188410 h 8099368"/>
              <a:gd name="connsiteX356" fmla="*/ 8907809 w 12192000"/>
              <a:gd name="connsiteY356" fmla="*/ 2188409 h 8099368"/>
              <a:gd name="connsiteX357" fmla="*/ 8903943 w 12192000"/>
              <a:gd name="connsiteY357" fmla="*/ 2175014 h 8099368"/>
              <a:gd name="connsiteX358" fmla="*/ 8862820 w 12192000"/>
              <a:gd name="connsiteY358" fmla="*/ 2143288 h 8099368"/>
              <a:gd name="connsiteX359" fmla="*/ 8772842 w 12192000"/>
              <a:gd name="connsiteY359" fmla="*/ 2075605 h 8099368"/>
              <a:gd name="connsiteX360" fmla="*/ 8547897 w 12192000"/>
              <a:gd name="connsiteY360" fmla="*/ 1940239 h 8099368"/>
              <a:gd name="connsiteX361" fmla="*/ 8322953 w 12192000"/>
              <a:gd name="connsiteY361" fmla="*/ 1827435 h 8099368"/>
              <a:gd name="connsiteX362" fmla="*/ 7940547 w 12192000"/>
              <a:gd name="connsiteY362" fmla="*/ 1624386 h 8099368"/>
              <a:gd name="connsiteX363" fmla="*/ 7850569 w 12192000"/>
              <a:gd name="connsiteY363" fmla="*/ 1556704 h 8099368"/>
              <a:gd name="connsiteX364" fmla="*/ 7805580 w 12192000"/>
              <a:gd name="connsiteY364" fmla="*/ 1534143 h 8099368"/>
              <a:gd name="connsiteX365" fmla="*/ 7670613 w 12192000"/>
              <a:gd name="connsiteY365" fmla="*/ 1511582 h 8099368"/>
              <a:gd name="connsiteX366" fmla="*/ 7670613 w 12192000"/>
              <a:gd name="connsiteY366" fmla="*/ 1534143 h 8099368"/>
              <a:gd name="connsiteX367" fmla="*/ 7805580 w 12192000"/>
              <a:gd name="connsiteY367" fmla="*/ 1624386 h 8099368"/>
              <a:gd name="connsiteX368" fmla="*/ 7670613 w 12192000"/>
              <a:gd name="connsiteY368" fmla="*/ 1579265 h 8099368"/>
              <a:gd name="connsiteX369" fmla="*/ 7513152 w 12192000"/>
              <a:gd name="connsiteY369" fmla="*/ 1511582 h 8099368"/>
              <a:gd name="connsiteX370" fmla="*/ 7468163 w 12192000"/>
              <a:gd name="connsiteY370" fmla="*/ 1466460 h 8099368"/>
              <a:gd name="connsiteX371" fmla="*/ 7580636 w 12192000"/>
              <a:gd name="connsiteY371" fmla="*/ 1489021 h 8099368"/>
              <a:gd name="connsiteX372" fmla="*/ 7603130 w 12192000"/>
              <a:gd name="connsiteY372" fmla="*/ 1489021 h 8099368"/>
              <a:gd name="connsiteX373" fmla="*/ 7625624 w 12192000"/>
              <a:gd name="connsiteY373" fmla="*/ 1489021 h 8099368"/>
              <a:gd name="connsiteX374" fmla="*/ 7513152 w 12192000"/>
              <a:gd name="connsiteY374" fmla="*/ 1421338 h 8099368"/>
              <a:gd name="connsiteX375" fmla="*/ 7648119 w 12192000"/>
              <a:gd name="connsiteY375" fmla="*/ 1466460 h 8099368"/>
              <a:gd name="connsiteX376" fmla="*/ 7333196 w 12192000"/>
              <a:gd name="connsiteY376" fmla="*/ 1285973 h 8099368"/>
              <a:gd name="connsiteX377" fmla="*/ 7288207 w 12192000"/>
              <a:gd name="connsiteY377" fmla="*/ 1240851 h 8099368"/>
              <a:gd name="connsiteX378" fmla="*/ 7243219 w 12192000"/>
              <a:gd name="connsiteY378" fmla="*/ 1218290 h 8099368"/>
              <a:gd name="connsiteX379" fmla="*/ 7085757 w 12192000"/>
              <a:gd name="connsiteY379" fmla="*/ 1173168 h 8099368"/>
              <a:gd name="connsiteX380" fmla="*/ 7063263 w 12192000"/>
              <a:gd name="connsiteY380" fmla="*/ 1173168 h 8099368"/>
              <a:gd name="connsiteX381" fmla="*/ 7085757 w 12192000"/>
              <a:gd name="connsiteY381" fmla="*/ 1150607 h 8099368"/>
              <a:gd name="connsiteX382" fmla="*/ 6883307 w 12192000"/>
              <a:gd name="connsiteY382" fmla="*/ 992681 h 8099368"/>
              <a:gd name="connsiteX383" fmla="*/ 7130746 w 12192000"/>
              <a:gd name="connsiteY383" fmla="*/ 1105485 h 8099368"/>
              <a:gd name="connsiteX384" fmla="*/ 7288207 w 12192000"/>
              <a:gd name="connsiteY384" fmla="*/ 1195729 h 8099368"/>
              <a:gd name="connsiteX385" fmla="*/ 7535647 w 12192000"/>
              <a:gd name="connsiteY385" fmla="*/ 1308534 h 8099368"/>
              <a:gd name="connsiteX386" fmla="*/ 7558141 w 12192000"/>
              <a:gd name="connsiteY386" fmla="*/ 1308534 h 8099368"/>
              <a:gd name="connsiteX387" fmla="*/ 7670613 w 12192000"/>
              <a:gd name="connsiteY387" fmla="*/ 1353655 h 8099368"/>
              <a:gd name="connsiteX388" fmla="*/ 7783086 w 12192000"/>
              <a:gd name="connsiteY388" fmla="*/ 1398777 h 8099368"/>
              <a:gd name="connsiteX389" fmla="*/ 7918053 w 12192000"/>
              <a:gd name="connsiteY389" fmla="*/ 1489021 h 8099368"/>
              <a:gd name="connsiteX390" fmla="*/ 8075514 w 12192000"/>
              <a:gd name="connsiteY390" fmla="*/ 1556704 h 8099368"/>
              <a:gd name="connsiteX391" fmla="*/ 8098008 w 12192000"/>
              <a:gd name="connsiteY391" fmla="*/ 1534143 h 8099368"/>
              <a:gd name="connsiteX392" fmla="*/ 8120503 w 12192000"/>
              <a:gd name="connsiteY392" fmla="*/ 1534143 h 8099368"/>
              <a:gd name="connsiteX393" fmla="*/ 8030525 w 12192000"/>
              <a:gd name="connsiteY393" fmla="*/ 1466460 h 8099368"/>
              <a:gd name="connsiteX394" fmla="*/ 8008030 w 12192000"/>
              <a:gd name="connsiteY394" fmla="*/ 1421338 h 8099368"/>
              <a:gd name="connsiteX395" fmla="*/ 7895558 w 12192000"/>
              <a:gd name="connsiteY395" fmla="*/ 1398777 h 8099368"/>
              <a:gd name="connsiteX396" fmla="*/ 7693108 w 12192000"/>
              <a:gd name="connsiteY396" fmla="*/ 1285973 h 8099368"/>
              <a:gd name="connsiteX397" fmla="*/ 7603130 w 12192000"/>
              <a:gd name="connsiteY397" fmla="*/ 1218290 h 8099368"/>
              <a:gd name="connsiteX398" fmla="*/ 7445669 w 12192000"/>
              <a:gd name="connsiteY398" fmla="*/ 1128046 h 8099368"/>
              <a:gd name="connsiteX399" fmla="*/ 7333196 w 12192000"/>
              <a:gd name="connsiteY399" fmla="*/ 1060363 h 8099368"/>
              <a:gd name="connsiteX400" fmla="*/ 7040768 w 12192000"/>
              <a:gd name="connsiteY400" fmla="*/ 902437 h 8099368"/>
              <a:gd name="connsiteX401" fmla="*/ 7063263 w 12192000"/>
              <a:gd name="connsiteY401" fmla="*/ 902437 h 8099368"/>
              <a:gd name="connsiteX402" fmla="*/ 7153241 w 12192000"/>
              <a:gd name="connsiteY402" fmla="*/ 947559 h 8099368"/>
              <a:gd name="connsiteX403" fmla="*/ 7288207 w 12192000"/>
              <a:gd name="connsiteY403" fmla="*/ 992681 h 8099368"/>
              <a:gd name="connsiteX404" fmla="*/ 7603130 w 12192000"/>
              <a:gd name="connsiteY404" fmla="*/ 1150607 h 8099368"/>
              <a:gd name="connsiteX405" fmla="*/ 7648119 w 12192000"/>
              <a:gd name="connsiteY405" fmla="*/ 1173168 h 8099368"/>
              <a:gd name="connsiteX406" fmla="*/ 7918053 w 12192000"/>
              <a:gd name="connsiteY406" fmla="*/ 1353655 h 8099368"/>
              <a:gd name="connsiteX407" fmla="*/ 8187986 w 12192000"/>
              <a:gd name="connsiteY407" fmla="*/ 1489021 h 8099368"/>
              <a:gd name="connsiteX408" fmla="*/ 8390436 w 12192000"/>
              <a:gd name="connsiteY408" fmla="*/ 1601825 h 8099368"/>
              <a:gd name="connsiteX409" fmla="*/ 8412931 w 12192000"/>
              <a:gd name="connsiteY409" fmla="*/ 1624386 h 8099368"/>
              <a:gd name="connsiteX410" fmla="*/ 8592886 w 12192000"/>
              <a:gd name="connsiteY410" fmla="*/ 1714630 h 8099368"/>
              <a:gd name="connsiteX411" fmla="*/ 9200237 w 12192000"/>
              <a:gd name="connsiteY411" fmla="*/ 2007922 h 8099368"/>
              <a:gd name="connsiteX412" fmla="*/ 9065270 w 12192000"/>
              <a:gd name="connsiteY412" fmla="*/ 1895117 h 8099368"/>
              <a:gd name="connsiteX413" fmla="*/ 9380193 w 12192000"/>
              <a:gd name="connsiteY413" fmla="*/ 2053044 h 8099368"/>
              <a:gd name="connsiteX414" fmla="*/ 9470171 w 12192000"/>
              <a:gd name="connsiteY414" fmla="*/ 2075605 h 8099368"/>
              <a:gd name="connsiteX415" fmla="*/ 9582643 w 12192000"/>
              <a:gd name="connsiteY415" fmla="*/ 2120727 h 8099368"/>
              <a:gd name="connsiteX416" fmla="*/ 9672621 w 12192000"/>
              <a:gd name="connsiteY416" fmla="*/ 2188409 h 8099368"/>
              <a:gd name="connsiteX417" fmla="*/ 10527410 w 12192000"/>
              <a:gd name="connsiteY417" fmla="*/ 2639628 h 8099368"/>
              <a:gd name="connsiteX418" fmla="*/ 10594894 w 12192000"/>
              <a:gd name="connsiteY418" fmla="*/ 2639628 h 8099368"/>
              <a:gd name="connsiteX419" fmla="*/ 10639883 w 12192000"/>
              <a:gd name="connsiteY419" fmla="*/ 2662189 h 8099368"/>
              <a:gd name="connsiteX420" fmla="*/ 10842333 w 12192000"/>
              <a:gd name="connsiteY420" fmla="*/ 2752432 h 8099368"/>
              <a:gd name="connsiteX421" fmla="*/ 10909816 w 12192000"/>
              <a:gd name="connsiteY421" fmla="*/ 2774993 h 8099368"/>
              <a:gd name="connsiteX422" fmla="*/ 11412779 w 12192000"/>
              <a:gd name="connsiteY422" fmla="*/ 3019286 h 8099368"/>
              <a:gd name="connsiteX423" fmla="*/ 11476197 w 12192000"/>
              <a:gd name="connsiteY423" fmla="*/ 3045691 h 8099368"/>
              <a:gd name="connsiteX424" fmla="*/ 11472178 w 12192000"/>
              <a:gd name="connsiteY424" fmla="*/ 3045724 h 8099368"/>
              <a:gd name="connsiteX425" fmla="*/ 11505568 w 12192000"/>
              <a:gd name="connsiteY425" fmla="*/ 3059120 h 8099368"/>
              <a:gd name="connsiteX426" fmla="*/ 11515296 w 12192000"/>
              <a:gd name="connsiteY426" fmla="*/ 3061970 h 8099368"/>
              <a:gd name="connsiteX427" fmla="*/ 11584650 w 12192000"/>
              <a:gd name="connsiteY427" fmla="*/ 3090846 h 8099368"/>
              <a:gd name="connsiteX428" fmla="*/ 11536850 w 12192000"/>
              <a:gd name="connsiteY428" fmla="*/ 3068285 h 8099368"/>
              <a:gd name="connsiteX429" fmla="*/ 11515296 w 12192000"/>
              <a:gd name="connsiteY429" fmla="*/ 3061970 h 8099368"/>
              <a:gd name="connsiteX430" fmla="*/ 11476197 w 12192000"/>
              <a:gd name="connsiteY430" fmla="*/ 3045691 h 8099368"/>
              <a:gd name="connsiteX431" fmla="*/ 11514707 w 12192000"/>
              <a:gd name="connsiteY431" fmla="*/ 3045372 h 8099368"/>
              <a:gd name="connsiteX432" fmla="*/ 11562156 w 12192000"/>
              <a:gd name="connsiteY432" fmla="*/ 3023163 h 8099368"/>
              <a:gd name="connsiteX433" fmla="*/ 11404695 w 12192000"/>
              <a:gd name="connsiteY433" fmla="*/ 2955481 h 8099368"/>
              <a:gd name="connsiteX434" fmla="*/ 11269728 w 12192000"/>
              <a:gd name="connsiteY434" fmla="*/ 2887798 h 8099368"/>
              <a:gd name="connsiteX435" fmla="*/ 11269728 w 12192000"/>
              <a:gd name="connsiteY435" fmla="*/ 2865237 h 8099368"/>
              <a:gd name="connsiteX436" fmla="*/ 11157256 w 12192000"/>
              <a:gd name="connsiteY436" fmla="*/ 2842676 h 8099368"/>
              <a:gd name="connsiteX437" fmla="*/ 11067278 w 12192000"/>
              <a:gd name="connsiteY437" fmla="*/ 2797554 h 8099368"/>
              <a:gd name="connsiteX438" fmla="*/ 11044783 w 12192000"/>
              <a:gd name="connsiteY438" fmla="*/ 2774993 h 8099368"/>
              <a:gd name="connsiteX439" fmla="*/ 10954805 w 12192000"/>
              <a:gd name="connsiteY439" fmla="*/ 2729872 h 8099368"/>
              <a:gd name="connsiteX440" fmla="*/ 10999794 w 12192000"/>
              <a:gd name="connsiteY440" fmla="*/ 2729872 h 8099368"/>
              <a:gd name="connsiteX441" fmla="*/ 11112267 w 12192000"/>
              <a:gd name="connsiteY441" fmla="*/ 2797554 h 8099368"/>
              <a:gd name="connsiteX442" fmla="*/ 11022289 w 12192000"/>
              <a:gd name="connsiteY442" fmla="*/ 2729872 h 8099368"/>
              <a:gd name="connsiteX443" fmla="*/ 10887322 w 12192000"/>
              <a:gd name="connsiteY443" fmla="*/ 2662189 h 8099368"/>
              <a:gd name="connsiteX444" fmla="*/ 10662377 w 12192000"/>
              <a:gd name="connsiteY444" fmla="*/ 2549384 h 8099368"/>
              <a:gd name="connsiteX445" fmla="*/ 10347455 w 12192000"/>
              <a:gd name="connsiteY445" fmla="*/ 2391458 h 8099368"/>
              <a:gd name="connsiteX446" fmla="*/ 10077521 w 12192000"/>
              <a:gd name="connsiteY446" fmla="*/ 2278653 h 8099368"/>
              <a:gd name="connsiteX447" fmla="*/ 9965049 w 12192000"/>
              <a:gd name="connsiteY447" fmla="*/ 2210970 h 8099368"/>
              <a:gd name="connsiteX448" fmla="*/ 10100016 w 12192000"/>
              <a:gd name="connsiteY448" fmla="*/ 2278653 h 8099368"/>
              <a:gd name="connsiteX449" fmla="*/ 10189993 w 12192000"/>
              <a:gd name="connsiteY449" fmla="*/ 2301214 h 8099368"/>
              <a:gd name="connsiteX450" fmla="*/ 10279971 w 12192000"/>
              <a:gd name="connsiteY450" fmla="*/ 2346336 h 8099368"/>
              <a:gd name="connsiteX451" fmla="*/ 10302466 w 12192000"/>
              <a:gd name="connsiteY451" fmla="*/ 2368897 h 8099368"/>
              <a:gd name="connsiteX452" fmla="*/ 10617388 w 12192000"/>
              <a:gd name="connsiteY452" fmla="*/ 2504262 h 8099368"/>
              <a:gd name="connsiteX453" fmla="*/ 10752355 w 12192000"/>
              <a:gd name="connsiteY453" fmla="*/ 2594506 h 8099368"/>
              <a:gd name="connsiteX454" fmla="*/ 10774850 w 12192000"/>
              <a:gd name="connsiteY454" fmla="*/ 2571945 h 8099368"/>
              <a:gd name="connsiteX455" fmla="*/ 10684872 w 12192000"/>
              <a:gd name="connsiteY455" fmla="*/ 2526823 h 8099368"/>
              <a:gd name="connsiteX456" fmla="*/ 10617388 w 12192000"/>
              <a:gd name="connsiteY456" fmla="*/ 2481701 h 8099368"/>
              <a:gd name="connsiteX457" fmla="*/ 10549905 w 12192000"/>
              <a:gd name="connsiteY457" fmla="*/ 2436580 h 8099368"/>
              <a:gd name="connsiteX458" fmla="*/ 10594894 w 12192000"/>
              <a:gd name="connsiteY458" fmla="*/ 2459141 h 8099368"/>
              <a:gd name="connsiteX459" fmla="*/ 10572399 w 12192000"/>
              <a:gd name="connsiteY459" fmla="*/ 2414019 h 8099368"/>
              <a:gd name="connsiteX460" fmla="*/ 10504916 w 12192000"/>
              <a:gd name="connsiteY460" fmla="*/ 2368897 h 8099368"/>
              <a:gd name="connsiteX461" fmla="*/ 10459927 w 12192000"/>
              <a:gd name="connsiteY461" fmla="*/ 2346336 h 8099368"/>
              <a:gd name="connsiteX462" fmla="*/ 10369949 w 12192000"/>
              <a:gd name="connsiteY462" fmla="*/ 2278653 h 8099368"/>
              <a:gd name="connsiteX463" fmla="*/ 10482422 w 12192000"/>
              <a:gd name="connsiteY463" fmla="*/ 2346336 h 8099368"/>
              <a:gd name="connsiteX464" fmla="*/ 10617388 w 12192000"/>
              <a:gd name="connsiteY464" fmla="*/ 2391458 h 8099368"/>
              <a:gd name="connsiteX465" fmla="*/ 11562156 w 12192000"/>
              <a:gd name="connsiteY465" fmla="*/ 2865237 h 8099368"/>
              <a:gd name="connsiteX466" fmla="*/ 12079529 w 12192000"/>
              <a:gd name="connsiteY466" fmla="*/ 3135968 h 8099368"/>
              <a:gd name="connsiteX467" fmla="*/ 12126978 w 12192000"/>
              <a:gd name="connsiteY467" fmla="*/ 3135968 h 8099368"/>
              <a:gd name="connsiteX468" fmla="*/ 12192000 w 12192000"/>
              <a:gd name="connsiteY468" fmla="*/ 3135968 h 8099368"/>
              <a:gd name="connsiteX469" fmla="*/ 12192000 w 12192000"/>
              <a:gd name="connsiteY469" fmla="*/ 3316455 h 8099368"/>
              <a:gd name="connsiteX470" fmla="*/ 12171264 w 12192000"/>
              <a:gd name="connsiteY470" fmla="*/ 3303060 h 8099368"/>
              <a:gd name="connsiteX471" fmla="*/ 12079529 w 12192000"/>
              <a:gd name="connsiteY471" fmla="*/ 3271333 h 8099368"/>
              <a:gd name="connsiteX472" fmla="*/ 12127329 w 12192000"/>
              <a:gd name="connsiteY472" fmla="*/ 3305175 h 8099368"/>
              <a:gd name="connsiteX473" fmla="*/ 12192000 w 12192000"/>
              <a:gd name="connsiteY473" fmla="*/ 3339016 h 8099368"/>
              <a:gd name="connsiteX474" fmla="*/ 12192000 w 12192000"/>
              <a:gd name="connsiteY474" fmla="*/ 5730474 h 8099368"/>
              <a:gd name="connsiteX475" fmla="*/ 12172319 w 12192000"/>
              <a:gd name="connsiteY475" fmla="*/ 5730474 h 8099368"/>
              <a:gd name="connsiteX476" fmla="*/ 12169507 w 12192000"/>
              <a:gd name="connsiteY476" fmla="*/ 5730474 h 8099368"/>
              <a:gd name="connsiteX477" fmla="*/ 12178997 w 12192000"/>
              <a:gd name="connsiteY477" fmla="*/ 5749510 h 8099368"/>
              <a:gd name="connsiteX478" fmla="*/ 12192000 w 12192000"/>
              <a:gd name="connsiteY478" fmla="*/ 5753034 h 8099368"/>
              <a:gd name="connsiteX479" fmla="*/ 12192000 w 12192000"/>
              <a:gd name="connsiteY479" fmla="*/ 6181692 h 8099368"/>
              <a:gd name="connsiteX480" fmla="*/ 12158259 w 12192000"/>
              <a:gd name="connsiteY480" fmla="*/ 6169002 h 8099368"/>
              <a:gd name="connsiteX481" fmla="*/ 12057034 w 12192000"/>
              <a:gd name="connsiteY481" fmla="*/ 6181692 h 8099368"/>
              <a:gd name="connsiteX482" fmla="*/ 12102023 w 12192000"/>
              <a:gd name="connsiteY482" fmla="*/ 6204253 h 8099368"/>
              <a:gd name="connsiteX483" fmla="*/ 12169507 w 12192000"/>
              <a:gd name="connsiteY483" fmla="*/ 6249375 h 8099368"/>
              <a:gd name="connsiteX484" fmla="*/ 12188486 w 12192000"/>
              <a:gd name="connsiteY484" fmla="*/ 6258893 h 8099368"/>
              <a:gd name="connsiteX485" fmla="*/ 12192000 w 12192000"/>
              <a:gd name="connsiteY485" fmla="*/ 6271932 h 8099368"/>
              <a:gd name="connsiteX486" fmla="*/ 12192000 w 12192000"/>
              <a:gd name="connsiteY486" fmla="*/ 7422542 h 8099368"/>
              <a:gd name="connsiteX487" fmla="*/ 11992362 w 12192000"/>
              <a:gd name="connsiteY487" fmla="*/ 7321018 h 8099368"/>
              <a:gd name="connsiteX488" fmla="*/ 11809595 w 12192000"/>
              <a:gd name="connsiteY488" fmla="*/ 7219494 h 8099368"/>
              <a:gd name="connsiteX489" fmla="*/ 11247233 w 12192000"/>
              <a:gd name="connsiteY489" fmla="*/ 6903642 h 8099368"/>
              <a:gd name="connsiteX490" fmla="*/ 11233174 w 12192000"/>
              <a:gd name="connsiteY490" fmla="*/ 6900822 h 8099368"/>
              <a:gd name="connsiteX491" fmla="*/ 11227258 w 12192000"/>
              <a:gd name="connsiteY491" fmla="*/ 6898072 h 8099368"/>
              <a:gd name="connsiteX492" fmla="*/ 11202244 w 12192000"/>
              <a:gd name="connsiteY492" fmla="*/ 6881081 h 8099368"/>
              <a:gd name="connsiteX493" fmla="*/ 11218764 w 12192000"/>
              <a:gd name="connsiteY493" fmla="*/ 6894124 h 8099368"/>
              <a:gd name="connsiteX494" fmla="*/ 11227258 w 12192000"/>
              <a:gd name="connsiteY494" fmla="*/ 6898072 h 8099368"/>
              <a:gd name="connsiteX495" fmla="*/ 11345998 w 12192000"/>
              <a:gd name="connsiteY495" fmla="*/ 6978727 h 8099368"/>
              <a:gd name="connsiteX496" fmla="*/ 11697123 w 12192000"/>
              <a:gd name="connsiteY496" fmla="*/ 7242055 h 8099368"/>
              <a:gd name="connsiteX497" fmla="*/ 11719617 w 12192000"/>
              <a:gd name="connsiteY497" fmla="*/ 7264616 h 8099368"/>
              <a:gd name="connsiteX498" fmla="*/ 11719617 w 12192000"/>
              <a:gd name="connsiteY498" fmla="*/ 7332299 h 8099368"/>
              <a:gd name="connsiteX499" fmla="*/ 11652134 w 12192000"/>
              <a:gd name="connsiteY499" fmla="*/ 7264616 h 8099368"/>
              <a:gd name="connsiteX500" fmla="*/ 11337211 w 12192000"/>
              <a:gd name="connsiteY500" fmla="*/ 7151812 h 8099368"/>
              <a:gd name="connsiteX501" fmla="*/ 11629639 w 12192000"/>
              <a:gd name="connsiteY501" fmla="*/ 7309738 h 8099368"/>
              <a:gd name="connsiteX502" fmla="*/ 11787101 w 12192000"/>
              <a:gd name="connsiteY502" fmla="*/ 7399982 h 8099368"/>
              <a:gd name="connsiteX503" fmla="*/ 11539661 w 12192000"/>
              <a:gd name="connsiteY503" fmla="*/ 7287177 h 8099368"/>
              <a:gd name="connsiteX504" fmla="*/ 11472178 w 12192000"/>
              <a:gd name="connsiteY504" fmla="*/ 7242055 h 8099368"/>
              <a:gd name="connsiteX505" fmla="*/ 11629639 w 12192000"/>
              <a:gd name="connsiteY505" fmla="*/ 7377421 h 8099368"/>
              <a:gd name="connsiteX506" fmla="*/ 11764606 w 12192000"/>
              <a:gd name="connsiteY506" fmla="*/ 7445104 h 8099368"/>
              <a:gd name="connsiteX507" fmla="*/ 11449684 w 12192000"/>
              <a:gd name="connsiteY507" fmla="*/ 7332299 h 8099368"/>
              <a:gd name="connsiteX508" fmla="*/ 11314717 w 12192000"/>
              <a:gd name="connsiteY508" fmla="*/ 7287177 h 8099368"/>
              <a:gd name="connsiteX509" fmla="*/ 11292222 w 12192000"/>
              <a:gd name="connsiteY509" fmla="*/ 7332299 h 8099368"/>
              <a:gd name="connsiteX510" fmla="*/ 11382200 w 12192000"/>
              <a:gd name="connsiteY510" fmla="*/ 7377421 h 8099368"/>
              <a:gd name="connsiteX511" fmla="*/ 11652134 w 12192000"/>
              <a:gd name="connsiteY511" fmla="*/ 7512786 h 8099368"/>
              <a:gd name="connsiteX512" fmla="*/ 11584650 w 12192000"/>
              <a:gd name="connsiteY512" fmla="*/ 7535347 h 8099368"/>
              <a:gd name="connsiteX513" fmla="*/ 11562156 w 12192000"/>
              <a:gd name="connsiteY513" fmla="*/ 7557908 h 8099368"/>
              <a:gd name="connsiteX514" fmla="*/ 11404695 w 12192000"/>
              <a:gd name="connsiteY514" fmla="*/ 7490225 h 8099368"/>
              <a:gd name="connsiteX515" fmla="*/ 11539661 w 12192000"/>
              <a:gd name="connsiteY515" fmla="*/ 7512786 h 8099368"/>
              <a:gd name="connsiteX516" fmla="*/ 11314717 w 12192000"/>
              <a:gd name="connsiteY516" fmla="*/ 7399982 h 8099368"/>
              <a:gd name="connsiteX517" fmla="*/ 11224739 w 12192000"/>
              <a:gd name="connsiteY517" fmla="*/ 7377421 h 8099368"/>
              <a:gd name="connsiteX518" fmla="*/ 11157256 w 12192000"/>
              <a:gd name="connsiteY518" fmla="*/ 7445104 h 8099368"/>
              <a:gd name="connsiteX519" fmla="*/ 11404695 w 12192000"/>
              <a:gd name="connsiteY519" fmla="*/ 7580469 h 8099368"/>
              <a:gd name="connsiteX520" fmla="*/ 11629639 w 12192000"/>
              <a:gd name="connsiteY520" fmla="*/ 7648152 h 8099368"/>
              <a:gd name="connsiteX521" fmla="*/ 11629639 w 12192000"/>
              <a:gd name="connsiteY521" fmla="*/ 7670713 h 8099368"/>
              <a:gd name="connsiteX522" fmla="*/ 11539661 w 12192000"/>
              <a:gd name="connsiteY522" fmla="*/ 7648152 h 8099368"/>
              <a:gd name="connsiteX523" fmla="*/ 11607145 w 12192000"/>
              <a:gd name="connsiteY523" fmla="*/ 7715835 h 8099368"/>
              <a:gd name="connsiteX524" fmla="*/ 11674628 w 12192000"/>
              <a:gd name="connsiteY524" fmla="*/ 7738396 h 8099368"/>
              <a:gd name="connsiteX525" fmla="*/ 11764606 w 12192000"/>
              <a:gd name="connsiteY525" fmla="*/ 7806078 h 8099368"/>
              <a:gd name="connsiteX526" fmla="*/ 11607145 w 12192000"/>
              <a:gd name="connsiteY526" fmla="*/ 7738396 h 8099368"/>
              <a:gd name="connsiteX527" fmla="*/ 11562156 w 12192000"/>
              <a:gd name="connsiteY527" fmla="*/ 7693274 h 8099368"/>
              <a:gd name="connsiteX528" fmla="*/ 11044783 w 12192000"/>
              <a:gd name="connsiteY528" fmla="*/ 7445104 h 8099368"/>
              <a:gd name="connsiteX529" fmla="*/ 11157256 w 12192000"/>
              <a:gd name="connsiteY529" fmla="*/ 7535347 h 8099368"/>
              <a:gd name="connsiteX530" fmla="*/ 11382200 w 12192000"/>
              <a:gd name="connsiteY530" fmla="*/ 7670713 h 8099368"/>
              <a:gd name="connsiteX531" fmla="*/ 11472178 w 12192000"/>
              <a:gd name="connsiteY531" fmla="*/ 7693274 h 8099368"/>
              <a:gd name="connsiteX532" fmla="*/ 11449684 w 12192000"/>
              <a:gd name="connsiteY532" fmla="*/ 7693274 h 8099368"/>
              <a:gd name="connsiteX533" fmla="*/ 11517167 w 12192000"/>
              <a:gd name="connsiteY533" fmla="*/ 7760956 h 8099368"/>
              <a:gd name="connsiteX534" fmla="*/ 11629639 w 12192000"/>
              <a:gd name="connsiteY534" fmla="*/ 7828639 h 8099368"/>
              <a:gd name="connsiteX535" fmla="*/ 11787101 w 12192000"/>
              <a:gd name="connsiteY535" fmla="*/ 7896322 h 8099368"/>
              <a:gd name="connsiteX536" fmla="*/ 11809595 w 12192000"/>
              <a:gd name="connsiteY536" fmla="*/ 7918883 h 8099368"/>
              <a:gd name="connsiteX537" fmla="*/ 11877078 w 12192000"/>
              <a:gd name="connsiteY537" fmla="*/ 7986566 h 8099368"/>
              <a:gd name="connsiteX538" fmla="*/ 11967056 w 12192000"/>
              <a:gd name="connsiteY538" fmla="*/ 8031687 h 8099368"/>
              <a:gd name="connsiteX539" fmla="*/ 12071445 w 12192000"/>
              <a:gd name="connsiteY539" fmla="*/ 8082449 h 8099368"/>
              <a:gd name="connsiteX540" fmla="*/ 12079528 w 12192000"/>
              <a:gd name="connsiteY540" fmla="*/ 8099368 h 8099368"/>
              <a:gd name="connsiteX541" fmla="*/ 12079525 w 12192000"/>
              <a:gd name="connsiteY541" fmla="*/ 8099368 h 8099368"/>
              <a:gd name="connsiteX542" fmla="*/ 12026807 w 12192000"/>
              <a:gd name="connsiteY542" fmla="*/ 8072932 h 8099368"/>
              <a:gd name="connsiteX543" fmla="*/ 11944562 w 12192000"/>
              <a:gd name="connsiteY543" fmla="*/ 8031687 h 8099368"/>
              <a:gd name="connsiteX544" fmla="*/ 11922067 w 12192000"/>
              <a:gd name="connsiteY544" fmla="*/ 8009127 h 8099368"/>
              <a:gd name="connsiteX545" fmla="*/ 11899573 w 12192000"/>
              <a:gd name="connsiteY545" fmla="*/ 8009127 h 8099368"/>
              <a:gd name="connsiteX546" fmla="*/ 11899573 w 12192000"/>
              <a:gd name="connsiteY546" fmla="*/ 8031687 h 8099368"/>
              <a:gd name="connsiteX547" fmla="*/ 11989551 w 12192000"/>
              <a:gd name="connsiteY547" fmla="*/ 8076809 h 8099368"/>
              <a:gd name="connsiteX548" fmla="*/ 11877078 w 12192000"/>
              <a:gd name="connsiteY548" fmla="*/ 8031687 h 8099368"/>
              <a:gd name="connsiteX549" fmla="*/ 11697123 w 12192000"/>
              <a:gd name="connsiteY549" fmla="*/ 7918883 h 8099368"/>
              <a:gd name="connsiteX550" fmla="*/ 11674628 w 12192000"/>
              <a:gd name="connsiteY550" fmla="*/ 7918883 h 8099368"/>
              <a:gd name="connsiteX551" fmla="*/ 11584650 w 12192000"/>
              <a:gd name="connsiteY551" fmla="*/ 7873761 h 8099368"/>
              <a:gd name="connsiteX552" fmla="*/ 11382200 w 12192000"/>
              <a:gd name="connsiteY552" fmla="*/ 7828639 h 8099368"/>
              <a:gd name="connsiteX553" fmla="*/ 11404695 w 12192000"/>
              <a:gd name="connsiteY553" fmla="*/ 7806078 h 8099368"/>
              <a:gd name="connsiteX554" fmla="*/ 11202244 w 12192000"/>
              <a:gd name="connsiteY554" fmla="*/ 7648152 h 8099368"/>
              <a:gd name="connsiteX555" fmla="*/ 11022289 w 12192000"/>
              <a:gd name="connsiteY555" fmla="*/ 7535347 h 8099368"/>
              <a:gd name="connsiteX556" fmla="*/ 10864827 w 12192000"/>
              <a:gd name="connsiteY556" fmla="*/ 7445104 h 8099368"/>
              <a:gd name="connsiteX557" fmla="*/ 10842333 w 12192000"/>
              <a:gd name="connsiteY557" fmla="*/ 7422543 h 8099368"/>
              <a:gd name="connsiteX558" fmla="*/ 10684872 w 12192000"/>
              <a:gd name="connsiteY558" fmla="*/ 7332299 h 8099368"/>
              <a:gd name="connsiteX559" fmla="*/ 10594894 w 12192000"/>
              <a:gd name="connsiteY559" fmla="*/ 7287177 h 8099368"/>
              <a:gd name="connsiteX560" fmla="*/ 9852576 w 12192000"/>
              <a:gd name="connsiteY560" fmla="*/ 6903642 h 8099368"/>
              <a:gd name="connsiteX561" fmla="*/ 9672621 w 12192000"/>
              <a:gd name="connsiteY561" fmla="*/ 6835959 h 8099368"/>
              <a:gd name="connsiteX562" fmla="*/ 9650126 w 12192000"/>
              <a:gd name="connsiteY562" fmla="*/ 6881081 h 8099368"/>
              <a:gd name="connsiteX563" fmla="*/ 9762599 w 12192000"/>
              <a:gd name="connsiteY563" fmla="*/ 6948763 h 8099368"/>
              <a:gd name="connsiteX564" fmla="*/ 9650126 w 12192000"/>
              <a:gd name="connsiteY564" fmla="*/ 6903642 h 8099368"/>
              <a:gd name="connsiteX565" fmla="*/ 9605137 w 12192000"/>
              <a:gd name="connsiteY565" fmla="*/ 6903642 h 8099368"/>
              <a:gd name="connsiteX566" fmla="*/ 9582643 w 12192000"/>
              <a:gd name="connsiteY566" fmla="*/ 6903642 h 8099368"/>
              <a:gd name="connsiteX567" fmla="*/ 9560148 w 12192000"/>
              <a:gd name="connsiteY567" fmla="*/ 6926202 h 8099368"/>
              <a:gd name="connsiteX568" fmla="*/ 9447676 w 12192000"/>
              <a:gd name="connsiteY568" fmla="*/ 6948763 h 8099368"/>
              <a:gd name="connsiteX569" fmla="*/ 9582643 w 12192000"/>
              <a:gd name="connsiteY569" fmla="*/ 7016446 h 8099368"/>
              <a:gd name="connsiteX570" fmla="*/ 9672621 w 12192000"/>
              <a:gd name="connsiteY570" fmla="*/ 7016446 h 8099368"/>
              <a:gd name="connsiteX571" fmla="*/ 9807588 w 12192000"/>
              <a:gd name="connsiteY571" fmla="*/ 7106690 h 8099368"/>
              <a:gd name="connsiteX572" fmla="*/ 9582643 w 12192000"/>
              <a:gd name="connsiteY572" fmla="*/ 7084129 h 8099368"/>
              <a:gd name="connsiteX573" fmla="*/ 9717610 w 12192000"/>
              <a:gd name="connsiteY573" fmla="*/ 7174373 h 8099368"/>
              <a:gd name="connsiteX574" fmla="*/ 9537654 w 12192000"/>
              <a:gd name="connsiteY574" fmla="*/ 7084129 h 8099368"/>
              <a:gd name="connsiteX575" fmla="*/ 9087765 w 12192000"/>
              <a:gd name="connsiteY575" fmla="*/ 6858520 h 8099368"/>
              <a:gd name="connsiteX576" fmla="*/ 8907809 w 12192000"/>
              <a:gd name="connsiteY576" fmla="*/ 6768276 h 8099368"/>
              <a:gd name="connsiteX577" fmla="*/ 8255470 w 12192000"/>
              <a:gd name="connsiteY577" fmla="*/ 6474984 h 8099368"/>
              <a:gd name="connsiteX578" fmla="*/ 7828075 w 12192000"/>
              <a:gd name="connsiteY578" fmla="*/ 6294497 h 8099368"/>
              <a:gd name="connsiteX579" fmla="*/ 7400680 w 12192000"/>
              <a:gd name="connsiteY579" fmla="*/ 6068888 h 8099368"/>
              <a:gd name="connsiteX580" fmla="*/ 7386609 w 12192000"/>
              <a:gd name="connsiteY580" fmla="*/ 6063622 h 8099368"/>
              <a:gd name="connsiteX581" fmla="*/ 7381700 w 12192000"/>
              <a:gd name="connsiteY581" fmla="*/ 6059370 h 8099368"/>
              <a:gd name="connsiteX582" fmla="*/ 7378185 w 12192000"/>
              <a:gd name="connsiteY582" fmla="*/ 6046327 h 8099368"/>
              <a:gd name="connsiteX583" fmla="*/ 7378537 w 12192000"/>
              <a:gd name="connsiteY583" fmla="*/ 6059370 h 8099368"/>
              <a:gd name="connsiteX584" fmla="*/ 7379061 w 12192000"/>
              <a:gd name="connsiteY584" fmla="*/ 6060797 h 8099368"/>
              <a:gd name="connsiteX585" fmla="*/ 7212289 w 12192000"/>
              <a:gd name="connsiteY585" fmla="*/ 5998385 h 8099368"/>
              <a:gd name="connsiteX586" fmla="*/ 7040768 w 12192000"/>
              <a:gd name="connsiteY586" fmla="*/ 5910961 h 8099368"/>
              <a:gd name="connsiteX587" fmla="*/ 6973285 w 12192000"/>
              <a:gd name="connsiteY587" fmla="*/ 5910961 h 8099368"/>
              <a:gd name="connsiteX588" fmla="*/ 7063263 w 12192000"/>
              <a:gd name="connsiteY588" fmla="*/ 5956083 h 8099368"/>
              <a:gd name="connsiteX589" fmla="*/ 7490658 w 12192000"/>
              <a:gd name="connsiteY589" fmla="*/ 6159131 h 8099368"/>
              <a:gd name="connsiteX590" fmla="*/ 7670613 w 12192000"/>
              <a:gd name="connsiteY590" fmla="*/ 6249375 h 8099368"/>
              <a:gd name="connsiteX591" fmla="*/ 7963041 w 12192000"/>
              <a:gd name="connsiteY591" fmla="*/ 6407301 h 8099368"/>
              <a:gd name="connsiteX592" fmla="*/ 8210481 w 12192000"/>
              <a:gd name="connsiteY592" fmla="*/ 6520106 h 8099368"/>
              <a:gd name="connsiteX593" fmla="*/ 8300458 w 12192000"/>
              <a:gd name="connsiteY593" fmla="*/ 6565228 h 8099368"/>
              <a:gd name="connsiteX594" fmla="*/ 8637875 w 12192000"/>
              <a:gd name="connsiteY594" fmla="*/ 6745715 h 8099368"/>
              <a:gd name="connsiteX595" fmla="*/ 8637875 w 12192000"/>
              <a:gd name="connsiteY595" fmla="*/ 6813398 h 8099368"/>
              <a:gd name="connsiteX596" fmla="*/ 8660370 w 12192000"/>
              <a:gd name="connsiteY596" fmla="*/ 6835959 h 8099368"/>
              <a:gd name="connsiteX597" fmla="*/ 8885314 w 12192000"/>
              <a:gd name="connsiteY597" fmla="*/ 6881081 h 8099368"/>
              <a:gd name="connsiteX598" fmla="*/ 8975292 w 12192000"/>
              <a:gd name="connsiteY598" fmla="*/ 6926202 h 8099368"/>
              <a:gd name="connsiteX599" fmla="*/ 9222731 w 12192000"/>
              <a:gd name="connsiteY599" fmla="*/ 6971324 h 8099368"/>
              <a:gd name="connsiteX600" fmla="*/ 9357698 w 12192000"/>
              <a:gd name="connsiteY600" fmla="*/ 6993885 h 8099368"/>
              <a:gd name="connsiteX601" fmla="*/ 9322902 w 12192000"/>
              <a:gd name="connsiteY601" fmla="*/ 7019266 h 8099368"/>
              <a:gd name="connsiteX602" fmla="*/ 9315159 w 12192000"/>
              <a:gd name="connsiteY602" fmla="*/ 7017905 h 8099368"/>
              <a:gd name="connsiteX603" fmla="*/ 9312709 w 12192000"/>
              <a:gd name="connsiteY603" fmla="*/ 7016446 h 8099368"/>
              <a:gd name="connsiteX604" fmla="*/ 9311874 w 12192000"/>
              <a:gd name="connsiteY604" fmla="*/ 7017327 h 8099368"/>
              <a:gd name="connsiteX605" fmla="*/ 9315159 w 12192000"/>
              <a:gd name="connsiteY605" fmla="*/ 7017905 h 8099368"/>
              <a:gd name="connsiteX606" fmla="*/ 9335203 w 12192000"/>
              <a:gd name="connsiteY606" fmla="*/ 7029842 h 8099368"/>
              <a:gd name="connsiteX607" fmla="*/ 9335204 w 12192000"/>
              <a:gd name="connsiteY607" fmla="*/ 7061568 h 8099368"/>
              <a:gd name="connsiteX608" fmla="*/ 9290215 w 12192000"/>
              <a:gd name="connsiteY608" fmla="*/ 7039007 h 8099368"/>
              <a:gd name="connsiteX609" fmla="*/ 9290215 w 12192000"/>
              <a:gd name="connsiteY609" fmla="*/ 7016446 h 8099368"/>
              <a:gd name="connsiteX610" fmla="*/ 8930303 w 12192000"/>
              <a:gd name="connsiteY610" fmla="*/ 6948763 h 8099368"/>
              <a:gd name="connsiteX611" fmla="*/ 8795337 w 12192000"/>
              <a:gd name="connsiteY611" fmla="*/ 6903642 h 8099368"/>
              <a:gd name="connsiteX612" fmla="*/ 9357698 w 12192000"/>
              <a:gd name="connsiteY612" fmla="*/ 7196933 h 8099368"/>
              <a:gd name="connsiteX613" fmla="*/ 9425182 w 12192000"/>
              <a:gd name="connsiteY613" fmla="*/ 7219494 h 8099368"/>
              <a:gd name="connsiteX614" fmla="*/ 9425182 w 12192000"/>
              <a:gd name="connsiteY614" fmla="*/ 7174373 h 8099368"/>
              <a:gd name="connsiteX615" fmla="*/ 9335204 w 12192000"/>
              <a:gd name="connsiteY615" fmla="*/ 7129251 h 8099368"/>
              <a:gd name="connsiteX616" fmla="*/ 9312709 w 12192000"/>
              <a:gd name="connsiteY616" fmla="*/ 7084129 h 8099368"/>
              <a:gd name="connsiteX617" fmla="*/ 9380193 w 12192000"/>
              <a:gd name="connsiteY617" fmla="*/ 7129251 h 8099368"/>
              <a:gd name="connsiteX618" fmla="*/ 9470171 w 12192000"/>
              <a:gd name="connsiteY618" fmla="*/ 7174373 h 8099368"/>
              <a:gd name="connsiteX619" fmla="*/ 9605137 w 12192000"/>
              <a:gd name="connsiteY619" fmla="*/ 7242055 h 8099368"/>
              <a:gd name="connsiteX620" fmla="*/ 9717610 w 12192000"/>
              <a:gd name="connsiteY620" fmla="*/ 7287177 h 8099368"/>
              <a:gd name="connsiteX621" fmla="*/ 9875071 w 12192000"/>
              <a:gd name="connsiteY621" fmla="*/ 7399982 h 8099368"/>
              <a:gd name="connsiteX622" fmla="*/ 9987543 w 12192000"/>
              <a:gd name="connsiteY622" fmla="*/ 7445104 h 8099368"/>
              <a:gd name="connsiteX623" fmla="*/ 10122510 w 12192000"/>
              <a:gd name="connsiteY623" fmla="*/ 7535347 h 8099368"/>
              <a:gd name="connsiteX624" fmla="*/ 10234982 w 12192000"/>
              <a:gd name="connsiteY624" fmla="*/ 7648152 h 8099368"/>
              <a:gd name="connsiteX625" fmla="*/ 10482422 w 12192000"/>
              <a:gd name="connsiteY625" fmla="*/ 7760956 h 8099368"/>
              <a:gd name="connsiteX626" fmla="*/ 10639883 w 12192000"/>
              <a:gd name="connsiteY626" fmla="*/ 7851200 h 8099368"/>
              <a:gd name="connsiteX627" fmla="*/ 10459927 w 12192000"/>
              <a:gd name="connsiteY627" fmla="*/ 7760956 h 8099368"/>
              <a:gd name="connsiteX628" fmla="*/ 10077521 w 12192000"/>
              <a:gd name="connsiteY628" fmla="*/ 7580469 h 8099368"/>
              <a:gd name="connsiteX629" fmla="*/ 10010038 w 12192000"/>
              <a:gd name="connsiteY629" fmla="*/ 7535347 h 8099368"/>
              <a:gd name="connsiteX630" fmla="*/ 9920060 w 12192000"/>
              <a:gd name="connsiteY630" fmla="*/ 7512786 h 8099368"/>
              <a:gd name="connsiteX631" fmla="*/ 10032532 w 12192000"/>
              <a:gd name="connsiteY631" fmla="*/ 7535347 h 8099368"/>
              <a:gd name="connsiteX632" fmla="*/ 10077521 w 12192000"/>
              <a:gd name="connsiteY632" fmla="*/ 7535347 h 8099368"/>
              <a:gd name="connsiteX633" fmla="*/ 9965049 w 12192000"/>
              <a:gd name="connsiteY633" fmla="*/ 7467665 h 8099368"/>
              <a:gd name="connsiteX634" fmla="*/ 9942554 w 12192000"/>
              <a:gd name="connsiteY634" fmla="*/ 7467665 h 8099368"/>
              <a:gd name="connsiteX635" fmla="*/ 9582643 w 12192000"/>
              <a:gd name="connsiteY635" fmla="*/ 7332299 h 8099368"/>
              <a:gd name="connsiteX636" fmla="*/ 9470171 w 12192000"/>
              <a:gd name="connsiteY636" fmla="*/ 7264616 h 8099368"/>
              <a:gd name="connsiteX637" fmla="*/ 9290215 w 12192000"/>
              <a:gd name="connsiteY637" fmla="*/ 7196933 h 8099368"/>
              <a:gd name="connsiteX638" fmla="*/ 8930303 w 12192000"/>
              <a:gd name="connsiteY638" fmla="*/ 6993885 h 8099368"/>
              <a:gd name="connsiteX639" fmla="*/ 8907809 w 12192000"/>
              <a:gd name="connsiteY639" fmla="*/ 6993885 h 8099368"/>
              <a:gd name="connsiteX640" fmla="*/ 8997787 w 12192000"/>
              <a:gd name="connsiteY640" fmla="*/ 7039007 h 8099368"/>
              <a:gd name="connsiteX641" fmla="*/ 8975292 w 12192000"/>
              <a:gd name="connsiteY641" fmla="*/ 7039007 h 8099368"/>
              <a:gd name="connsiteX642" fmla="*/ 8862820 w 12192000"/>
              <a:gd name="connsiteY642" fmla="*/ 6993885 h 8099368"/>
              <a:gd name="connsiteX643" fmla="*/ 8682864 w 12192000"/>
              <a:gd name="connsiteY643" fmla="*/ 6903642 h 8099368"/>
              <a:gd name="connsiteX644" fmla="*/ 8570392 w 12192000"/>
              <a:gd name="connsiteY644" fmla="*/ 6835959 h 8099368"/>
              <a:gd name="connsiteX645" fmla="*/ 8705359 w 12192000"/>
              <a:gd name="connsiteY645" fmla="*/ 6903642 h 8099368"/>
              <a:gd name="connsiteX646" fmla="*/ 8840325 w 12192000"/>
              <a:gd name="connsiteY646" fmla="*/ 6948763 h 8099368"/>
              <a:gd name="connsiteX647" fmla="*/ 8547897 w 12192000"/>
              <a:gd name="connsiteY647" fmla="*/ 6813398 h 8099368"/>
              <a:gd name="connsiteX648" fmla="*/ 8345447 w 12192000"/>
              <a:gd name="connsiteY648" fmla="*/ 6723154 h 8099368"/>
              <a:gd name="connsiteX649" fmla="*/ 8120503 w 12192000"/>
              <a:gd name="connsiteY649" fmla="*/ 6632911 h 8099368"/>
              <a:gd name="connsiteX650" fmla="*/ 7850569 w 12192000"/>
              <a:gd name="connsiteY650" fmla="*/ 6520106 h 8099368"/>
              <a:gd name="connsiteX651" fmla="*/ 7862076 w 12192000"/>
              <a:gd name="connsiteY651" fmla="*/ 6534013 h 8099368"/>
              <a:gd name="connsiteX652" fmla="*/ 7827020 w 12192000"/>
              <a:gd name="connsiteY652" fmla="*/ 6514466 h 8099368"/>
              <a:gd name="connsiteX653" fmla="*/ 7558141 w 12192000"/>
              <a:gd name="connsiteY653" fmla="*/ 6362179 h 8099368"/>
              <a:gd name="connsiteX654" fmla="*/ 7423174 w 12192000"/>
              <a:gd name="connsiteY654" fmla="*/ 6317058 h 8099368"/>
              <a:gd name="connsiteX655" fmla="*/ 6725846 w 12192000"/>
              <a:gd name="connsiteY655" fmla="*/ 6001205 h 8099368"/>
              <a:gd name="connsiteX656" fmla="*/ 6096001 w 12192000"/>
              <a:gd name="connsiteY656" fmla="*/ 5707913 h 8099368"/>
              <a:gd name="connsiteX657" fmla="*/ 6343440 w 12192000"/>
              <a:gd name="connsiteY657" fmla="*/ 5843278 h 8099368"/>
              <a:gd name="connsiteX658" fmla="*/ 6860813 w 12192000"/>
              <a:gd name="connsiteY658" fmla="*/ 6091448 h 8099368"/>
              <a:gd name="connsiteX659" fmla="*/ 6928296 w 12192000"/>
              <a:gd name="connsiteY659" fmla="*/ 6136570 h 8099368"/>
              <a:gd name="connsiteX660" fmla="*/ 6883307 w 12192000"/>
              <a:gd name="connsiteY660" fmla="*/ 6136570 h 8099368"/>
              <a:gd name="connsiteX661" fmla="*/ 6748340 w 12192000"/>
              <a:gd name="connsiteY661" fmla="*/ 6091448 h 8099368"/>
              <a:gd name="connsiteX662" fmla="*/ 6640789 w 12192000"/>
              <a:gd name="connsiteY662" fmla="*/ 6027996 h 8099368"/>
              <a:gd name="connsiteX663" fmla="*/ 6613373 w 12192000"/>
              <a:gd name="connsiteY663" fmla="*/ 6025672 h 8099368"/>
              <a:gd name="connsiteX664" fmla="*/ 6613373 w 12192000"/>
              <a:gd name="connsiteY664" fmla="*/ 6023766 h 8099368"/>
              <a:gd name="connsiteX665" fmla="*/ 6590879 w 12192000"/>
              <a:gd name="connsiteY665" fmla="*/ 6023766 h 8099368"/>
              <a:gd name="connsiteX666" fmla="*/ 6613373 w 12192000"/>
              <a:gd name="connsiteY666" fmla="*/ 6025672 h 8099368"/>
              <a:gd name="connsiteX667" fmla="*/ 6613373 w 12192000"/>
              <a:gd name="connsiteY667" fmla="*/ 6036809 h 8099368"/>
              <a:gd name="connsiteX668" fmla="*/ 6613373 w 12192000"/>
              <a:gd name="connsiteY668" fmla="*/ 6046327 h 8099368"/>
              <a:gd name="connsiteX669" fmla="*/ 6298451 w 12192000"/>
              <a:gd name="connsiteY669" fmla="*/ 5888400 h 8099368"/>
              <a:gd name="connsiteX670" fmla="*/ 6230968 w 12192000"/>
              <a:gd name="connsiteY670" fmla="*/ 5865839 h 8099368"/>
              <a:gd name="connsiteX671" fmla="*/ 6185979 w 12192000"/>
              <a:gd name="connsiteY671" fmla="*/ 5865839 h 8099368"/>
              <a:gd name="connsiteX672" fmla="*/ 6208473 w 12192000"/>
              <a:gd name="connsiteY672" fmla="*/ 5888400 h 8099368"/>
              <a:gd name="connsiteX673" fmla="*/ 6140990 w 12192000"/>
              <a:gd name="connsiteY673" fmla="*/ 5865839 h 8099368"/>
              <a:gd name="connsiteX674" fmla="*/ 5961034 w 12192000"/>
              <a:gd name="connsiteY674" fmla="*/ 5798156 h 8099368"/>
              <a:gd name="connsiteX675" fmla="*/ 5893551 w 12192000"/>
              <a:gd name="connsiteY675" fmla="*/ 5775596 h 8099368"/>
              <a:gd name="connsiteX676" fmla="*/ 5848562 w 12192000"/>
              <a:gd name="connsiteY676" fmla="*/ 5775596 h 8099368"/>
              <a:gd name="connsiteX677" fmla="*/ 6028517 w 12192000"/>
              <a:gd name="connsiteY677" fmla="*/ 5865839 h 8099368"/>
              <a:gd name="connsiteX678" fmla="*/ 6073506 w 12192000"/>
              <a:gd name="connsiteY678" fmla="*/ 5843278 h 8099368"/>
              <a:gd name="connsiteX679" fmla="*/ 6118495 w 12192000"/>
              <a:gd name="connsiteY679" fmla="*/ 5888400 h 8099368"/>
              <a:gd name="connsiteX680" fmla="*/ 6230968 w 12192000"/>
              <a:gd name="connsiteY680" fmla="*/ 5933522 h 8099368"/>
              <a:gd name="connsiteX681" fmla="*/ 6478407 w 12192000"/>
              <a:gd name="connsiteY681" fmla="*/ 6046327 h 8099368"/>
              <a:gd name="connsiteX682" fmla="*/ 6365934 w 12192000"/>
              <a:gd name="connsiteY682" fmla="*/ 5978644 h 8099368"/>
              <a:gd name="connsiteX683" fmla="*/ 6208473 w 12192000"/>
              <a:gd name="connsiteY683" fmla="*/ 5910961 h 8099368"/>
              <a:gd name="connsiteX684" fmla="*/ 6388429 w 12192000"/>
              <a:gd name="connsiteY684" fmla="*/ 5978644 h 8099368"/>
              <a:gd name="connsiteX685" fmla="*/ 6770835 w 12192000"/>
              <a:gd name="connsiteY685" fmla="*/ 6159131 h 8099368"/>
              <a:gd name="connsiteX686" fmla="*/ 6995779 w 12192000"/>
              <a:gd name="connsiteY686" fmla="*/ 6271936 h 8099368"/>
              <a:gd name="connsiteX687" fmla="*/ 7243219 w 12192000"/>
              <a:gd name="connsiteY687" fmla="*/ 6384740 h 8099368"/>
              <a:gd name="connsiteX688" fmla="*/ 7333196 w 12192000"/>
              <a:gd name="connsiteY688" fmla="*/ 6429862 h 8099368"/>
              <a:gd name="connsiteX689" fmla="*/ 7400680 w 12192000"/>
              <a:gd name="connsiteY689" fmla="*/ 6474984 h 8099368"/>
              <a:gd name="connsiteX690" fmla="*/ 7288207 w 12192000"/>
              <a:gd name="connsiteY690" fmla="*/ 6474984 h 8099368"/>
              <a:gd name="connsiteX691" fmla="*/ 7310702 w 12192000"/>
              <a:gd name="connsiteY691" fmla="*/ 6520106 h 8099368"/>
              <a:gd name="connsiteX692" fmla="*/ 7355691 w 12192000"/>
              <a:gd name="connsiteY692" fmla="*/ 6542667 h 8099368"/>
              <a:gd name="connsiteX693" fmla="*/ 7423174 w 12192000"/>
              <a:gd name="connsiteY693" fmla="*/ 6565228 h 8099368"/>
              <a:gd name="connsiteX694" fmla="*/ 7445669 w 12192000"/>
              <a:gd name="connsiteY694" fmla="*/ 6587789 h 8099368"/>
              <a:gd name="connsiteX695" fmla="*/ 7535647 w 12192000"/>
              <a:gd name="connsiteY695" fmla="*/ 6632911 h 8099368"/>
              <a:gd name="connsiteX696" fmla="*/ 7738097 w 12192000"/>
              <a:gd name="connsiteY696" fmla="*/ 6745715 h 8099368"/>
              <a:gd name="connsiteX697" fmla="*/ 7805580 w 12192000"/>
              <a:gd name="connsiteY697" fmla="*/ 6790837 h 8099368"/>
              <a:gd name="connsiteX698" fmla="*/ 7670613 w 12192000"/>
              <a:gd name="connsiteY698" fmla="*/ 6745715 h 8099368"/>
              <a:gd name="connsiteX699" fmla="*/ 7580636 w 12192000"/>
              <a:gd name="connsiteY699" fmla="*/ 6723154 h 8099368"/>
              <a:gd name="connsiteX700" fmla="*/ 7558141 w 12192000"/>
              <a:gd name="connsiteY700" fmla="*/ 6768276 h 8099368"/>
              <a:gd name="connsiteX701" fmla="*/ 7693108 w 12192000"/>
              <a:gd name="connsiteY701" fmla="*/ 6835959 h 8099368"/>
              <a:gd name="connsiteX702" fmla="*/ 7670613 w 12192000"/>
              <a:gd name="connsiteY702" fmla="*/ 6835959 h 8099368"/>
              <a:gd name="connsiteX703" fmla="*/ 7535647 w 12192000"/>
              <a:gd name="connsiteY703" fmla="*/ 6768276 h 8099368"/>
              <a:gd name="connsiteX704" fmla="*/ 7513152 w 12192000"/>
              <a:gd name="connsiteY704" fmla="*/ 6745715 h 8099368"/>
              <a:gd name="connsiteX705" fmla="*/ 7423174 w 12192000"/>
              <a:gd name="connsiteY705" fmla="*/ 6700593 h 8099368"/>
              <a:gd name="connsiteX706" fmla="*/ 7490658 w 12192000"/>
              <a:gd name="connsiteY706" fmla="*/ 6723154 h 8099368"/>
              <a:gd name="connsiteX707" fmla="*/ 7445669 w 12192000"/>
              <a:gd name="connsiteY707" fmla="*/ 6678032 h 8099368"/>
              <a:gd name="connsiteX708" fmla="*/ 7355691 w 12192000"/>
              <a:gd name="connsiteY708" fmla="*/ 6678032 h 8099368"/>
              <a:gd name="connsiteX709" fmla="*/ 7265713 w 12192000"/>
              <a:gd name="connsiteY709" fmla="*/ 6678032 h 8099368"/>
              <a:gd name="connsiteX710" fmla="*/ 7378185 w 12192000"/>
              <a:gd name="connsiteY710" fmla="*/ 6723154 h 8099368"/>
              <a:gd name="connsiteX711" fmla="*/ 7513152 w 12192000"/>
              <a:gd name="connsiteY711" fmla="*/ 6813398 h 8099368"/>
              <a:gd name="connsiteX712" fmla="*/ 7243219 w 12192000"/>
              <a:gd name="connsiteY712" fmla="*/ 6723154 h 8099368"/>
              <a:gd name="connsiteX713" fmla="*/ 6815824 w 12192000"/>
              <a:gd name="connsiteY713" fmla="*/ 6497545 h 8099368"/>
              <a:gd name="connsiteX714" fmla="*/ 6500901 w 12192000"/>
              <a:gd name="connsiteY714" fmla="*/ 6362179 h 8099368"/>
              <a:gd name="connsiteX715" fmla="*/ 6208473 w 12192000"/>
              <a:gd name="connsiteY715" fmla="*/ 6317058 h 8099368"/>
              <a:gd name="connsiteX716" fmla="*/ 6388429 w 12192000"/>
              <a:gd name="connsiteY716" fmla="*/ 6407301 h 8099368"/>
              <a:gd name="connsiteX717" fmla="*/ 6568385 w 12192000"/>
              <a:gd name="connsiteY717" fmla="*/ 6497545 h 8099368"/>
              <a:gd name="connsiteX718" fmla="*/ 6950790 w 12192000"/>
              <a:gd name="connsiteY718" fmla="*/ 6700593 h 8099368"/>
              <a:gd name="connsiteX719" fmla="*/ 7333196 w 12192000"/>
              <a:gd name="connsiteY719" fmla="*/ 6903642 h 8099368"/>
              <a:gd name="connsiteX720" fmla="*/ 7423174 w 12192000"/>
              <a:gd name="connsiteY720" fmla="*/ 6948763 h 8099368"/>
              <a:gd name="connsiteX721" fmla="*/ 7468163 w 12192000"/>
              <a:gd name="connsiteY721" fmla="*/ 6971324 h 8099368"/>
              <a:gd name="connsiteX722" fmla="*/ 7400680 w 12192000"/>
              <a:gd name="connsiteY722" fmla="*/ 6948763 h 8099368"/>
              <a:gd name="connsiteX723" fmla="*/ 7355691 w 12192000"/>
              <a:gd name="connsiteY723" fmla="*/ 6926202 h 8099368"/>
              <a:gd name="connsiteX724" fmla="*/ 7310702 w 12192000"/>
              <a:gd name="connsiteY724" fmla="*/ 6903642 h 8099368"/>
              <a:gd name="connsiteX725" fmla="*/ 7243219 w 12192000"/>
              <a:gd name="connsiteY725" fmla="*/ 6881081 h 8099368"/>
              <a:gd name="connsiteX726" fmla="*/ 7130746 w 12192000"/>
              <a:gd name="connsiteY726" fmla="*/ 6813398 h 8099368"/>
              <a:gd name="connsiteX727" fmla="*/ 6928296 w 12192000"/>
              <a:gd name="connsiteY727" fmla="*/ 6700593 h 8099368"/>
              <a:gd name="connsiteX728" fmla="*/ 6860813 w 12192000"/>
              <a:gd name="connsiteY728" fmla="*/ 6655471 h 8099368"/>
              <a:gd name="connsiteX729" fmla="*/ 6883307 w 12192000"/>
              <a:gd name="connsiteY729" fmla="*/ 6700593 h 8099368"/>
              <a:gd name="connsiteX730" fmla="*/ 6883307 w 12192000"/>
              <a:gd name="connsiteY730" fmla="*/ 6723154 h 8099368"/>
              <a:gd name="connsiteX731" fmla="*/ 6928296 w 12192000"/>
              <a:gd name="connsiteY731" fmla="*/ 6745715 h 8099368"/>
              <a:gd name="connsiteX732" fmla="*/ 6950790 w 12192000"/>
              <a:gd name="connsiteY732" fmla="*/ 6768276 h 8099368"/>
              <a:gd name="connsiteX733" fmla="*/ 6973285 w 12192000"/>
              <a:gd name="connsiteY733" fmla="*/ 6790837 h 8099368"/>
              <a:gd name="connsiteX734" fmla="*/ 6950790 w 12192000"/>
              <a:gd name="connsiteY734" fmla="*/ 6813398 h 8099368"/>
              <a:gd name="connsiteX735" fmla="*/ 6973285 w 12192000"/>
              <a:gd name="connsiteY735" fmla="*/ 6813398 h 8099368"/>
              <a:gd name="connsiteX736" fmla="*/ 7220724 w 12192000"/>
              <a:gd name="connsiteY736" fmla="*/ 6881081 h 8099368"/>
              <a:gd name="connsiteX737" fmla="*/ 7153241 w 12192000"/>
              <a:gd name="connsiteY737" fmla="*/ 6926202 h 8099368"/>
              <a:gd name="connsiteX738" fmla="*/ 7018274 w 12192000"/>
              <a:gd name="connsiteY738" fmla="*/ 6926202 h 8099368"/>
              <a:gd name="connsiteX739" fmla="*/ 7063263 w 12192000"/>
              <a:gd name="connsiteY739" fmla="*/ 6993885 h 8099368"/>
              <a:gd name="connsiteX740" fmla="*/ 6793329 w 12192000"/>
              <a:gd name="connsiteY740" fmla="*/ 6903642 h 8099368"/>
              <a:gd name="connsiteX741" fmla="*/ 6883307 w 12192000"/>
              <a:gd name="connsiteY741" fmla="*/ 6881081 h 8099368"/>
              <a:gd name="connsiteX742" fmla="*/ 6905802 w 12192000"/>
              <a:gd name="connsiteY742" fmla="*/ 6858520 h 8099368"/>
              <a:gd name="connsiteX743" fmla="*/ 6838318 w 12192000"/>
              <a:gd name="connsiteY743" fmla="*/ 6858520 h 8099368"/>
              <a:gd name="connsiteX744" fmla="*/ 6658362 w 12192000"/>
              <a:gd name="connsiteY744" fmla="*/ 6835959 h 8099368"/>
              <a:gd name="connsiteX745" fmla="*/ 6410923 w 12192000"/>
              <a:gd name="connsiteY745" fmla="*/ 6768276 h 8099368"/>
              <a:gd name="connsiteX746" fmla="*/ 6298451 w 12192000"/>
              <a:gd name="connsiteY746" fmla="*/ 6723154 h 8099368"/>
              <a:gd name="connsiteX747" fmla="*/ 6298451 w 12192000"/>
              <a:gd name="connsiteY747" fmla="*/ 6745715 h 8099368"/>
              <a:gd name="connsiteX748" fmla="*/ 6298451 w 12192000"/>
              <a:gd name="connsiteY748" fmla="*/ 6768276 h 8099368"/>
              <a:gd name="connsiteX749" fmla="*/ 6613373 w 12192000"/>
              <a:gd name="connsiteY749" fmla="*/ 6948763 h 8099368"/>
              <a:gd name="connsiteX750" fmla="*/ 6725846 w 12192000"/>
              <a:gd name="connsiteY750" fmla="*/ 7016446 h 8099368"/>
              <a:gd name="connsiteX751" fmla="*/ 6950790 w 12192000"/>
              <a:gd name="connsiteY751" fmla="*/ 7129251 h 8099368"/>
              <a:gd name="connsiteX752" fmla="*/ 6838318 w 12192000"/>
              <a:gd name="connsiteY752" fmla="*/ 7106690 h 8099368"/>
              <a:gd name="connsiteX753" fmla="*/ 6838318 w 12192000"/>
              <a:gd name="connsiteY753" fmla="*/ 7129251 h 8099368"/>
              <a:gd name="connsiteX754" fmla="*/ 6748340 w 12192000"/>
              <a:gd name="connsiteY754" fmla="*/ 7084129 h 8099368"/>
              <a:gd name="connsiteX755" fmla="*/ 6815824 w 12192000"/>
              <a:gd name="connsiteY755" fmla="*/ 7106690 h 8099368"/>
              <a:gd name="connsiteX756" fmla="*/ 6680857 w 12192000"/>
              <a:gd name="connsiteY756" fmla="*/ 7016446 h 8099368"/>
              <a:gd name="connsiteX757" fmla="*/ 6298451 w 12192000"/>
              <a:gd name="connsiteY757" fmla="*/ 6813398 h 8099368"/>
              <a:gd name="connsiteX758" fmla="*/ 5916046 w 12192000"/>
              <a:gd name="connsiteY758" fmla="*/ 6632911 h 8099368"/>
              <a:gd name="connsiteX759" fmla="*/ 5871056 w 12192000"/>
              <a:gd name="connsiteY759" fmla="*/ 6610350 h 8099368"/>
              <a:gd name="connsiteX760" fmla="*/ 5781078 w 12192000"/>
              <a:gd name="connsiteY760" fmla="*/ 6587789 h 8099368"/>
              <a:gd name="connsiteX761" fmla="*/ 5061256 w 12192000"/>
              <a:gd name="connsiteY761" fmla="*/ 6226814 h 8099368"/>
              <a:gd name="connsiteX762" fmla="*/ 4678849 w 12192000"/>
              <a:gd name="connsiteY762" fmla="*/ 6068888 h 8099368"/>
              <a:gd name="connsiteX763" fmla="*/ 4768827 w 12192000"/>
              <a:gd name="connsiteY763" fmla="*/ 6136570 h 8099368"/>
              <a:gd name="connsiteX764" fmla="*/ 4768827 w 12192000"/>
              <a:gd name="connsiteY764" fmla="*/ 6159131 h 8099368"/>
              <a:gd name="connsiteX765" fmla="*/ 4881300 w 12192000"/>
              <a:gd name="connsiteY765" fmla="*/ 6204253 h 8099368"/>
              <a:gd name="connsiteX766" fmla="*/ 5038761 w 12192000"/>
              <a:gd name="connsiteY766" fmla="*/ 6294497 h 8099368"/>
              <a:gd name="connsiteX767" fmla="*/ 5151233 w 12192000"/>
              <a:gd name="connsiteY767" fmla="*/ 6339619 h 8099368"/>
              <a:gd name="connsiteX768" fmla="*/ 5398672 w 12192000"/>
              <a:gd name="connsiteY768" fmla="*/ 6452423 h 8099368"/>
              <a:gd name="connsiteX769" fmla="*/ 5443662 w 12192000"/>
              <a:gd name="connsiteY769" fmla="*/ 6474984 h 8099368"/>
              <a:gd name="connsiteX770" fmla="*/ 5668606 w 12192000"/>
              <a:gd name="connsiteY770" fmla="*/ 6587789 h 8099368"/>
              <a:gd name="connsiteX771" fmla="*/ 5871056 w 12192000"/>
              <a:gd name="connsiteY771" fmla="*/ 6655471 h 8099368"/>
              <a:gd name="connsiteX772" fmla="*/ 5736089 w 12192000"/>
              <a:gd name="connsiteY772" fmla="*/ 6587789 h 8099368"/>
              <a:gd name="connsiteX773" fmla="*/ 5758584 w 12192000"/>
              <a:gd name="connsiteY773" fmla="*/ 6587789 h 8099368"/>
              <a:gd name="connsiteX774" fmla="*/ 5893551 w 12192000"/>
              <a:gd name="connsiteY774" fmla="*/ 6655471 h 8099368"/>
              <a:gd name="connsiteX775" fmla="*/ 5893551 w 12192000"/>
              <a:gd name="connsiteY775" fmla="*/ 6700593 h 8099368"/>
              <a:gd name="connsiteX776" fmla="*/ 6028517 w 12192000"/>
              <a:gd name="connsiteY776" fmla="*/ 6768276 h 8099368"/>
              <a:gd name="connsiteX777" fmla="*/ 6253462 w 12192000"/>
              <a:gd name="connsiteY777" fmla="*/ 6881081 h 8099368"/>
              <a:gd name="connsiteX778" fmla="*/ 6365934 w 12192000"/>
              <a:gd name="connsiteY778" fmla="*/ 6926202 h 8099368"/>
              <a:gd name="connsiteX779" fmla="*/ 6343440 w 12192000"/>
              <a:gd name="connsiteY779" fmla="*/ 6903642 h 8099368"/>
              <a:gd name="connsiteX780" fmla="*/ 6447477 w 12192000"/>
              <a:gd name="connsiteY780" fmla="*/ 6929023 h 8099368"/>
              <a:gd name="connsiteX781" fmla="*/ 6471976 w 12192000"/>
              <a:gd name="connsiteY781" fmla="*/ 6950228 h 8099368"/>
              <a:gd name="connsiteX782" fmla="*/ 6455912 w 12192000"/>
              <a:gd name="connsiteY782" fmla="*/ 6948763 h 8099368"/>
              <a:gd name="connsiteX783" fmla="*/ 6455912 w 12192000"/>
              <a:gd name="connsiteY783" fmla="*/ 6993885 h 8099368"/>
              <a:gd name="connsiteX784" fmla="*/ 6478407 w 12192000"/>
              <a:gd name="connsiteY784" fmla="*/ 7016446 h 8099368"/>
              <a:gd name="connsiteX785" fmla="*/ 6388429 w 12192000"/>
              <a:gd name="connsiteY785" fmla="*/ 6993885 h 8099368"/>
              <a:gd name="connsiteX786" fmla="*/ 6185979 w 12192000"/>
              <a:gd name="connsiteY786" fmla="*/ 6881081 h 8099368"/>
              <a:gd name="connsiteX787" fmla="*/ 5736089 w 12192000"/>
              <a:gd name="connsiteY787" fmla="*/ 6700593 h 8099368"/>
              <a:gd name="connsiteX788" fmla="*/ 5803573 w 12192000"/>
              <a:gd name="connsiteY788" fmla="*/ 6700593 h 8099368"/>
              <a:gd name="connsiteX789" fmla="*/ 5421167 w 12192000"/>
              <a:gd name="connsiteY789" fmla="*/ 6565228 h 8099368"/>
              <a:gd name="connsiteX790" fmla="*/ 5398672 w 12192000"/>
              <a:gd name="connsiteY790" fmla="*/ 6587789 h 8099368"/>
              <a:gd name="connsiteX791" fmla="*/ 5443662 w 12192000"/>
              <a:gd name="connsiteY791" fmla="*/ 6610350 h 8099368"/>
              <a:gd name="connsiteX792" fmla="*/ 5331189 w 12192000"/>
              <a:gd name="connsiteY792" fmla="*/ 6587789 h 8099368"/>
              <a:gd name="connsiteX793" fmla="*/ 5331189 w 12192000"/>
              <a:gd name="connsiteY793" fmla="*/ 6655471 h 8099368"/>
              <a:gd name="connsiteX794" fmla="*/ 5353683 w 12192000"/>
              <a:gd name="connsiteY794" fmla="*/ 6678032 h 8099368"/>
              <a:gd name="connsiteX795" fmla="*/ 5308694 w 12192000"/>
              <a:gd name="connsiteY795" fmla="*/ 6678032 h 8099368"/>
              <a:gd name="connsiteX796" fmla="*/ 5353683 w 12192000"/>
              <a:gd name="connsiteY796" fmla="*/ 6723154 h 8099368"/>
              <a:gd name="connsiteX797" fmla="*/ 5578628 w 12192000"/>
              <a:gd name="connsiteY797" fmla="*/ 6813398 h 8099368"/>
              <a:gd name="connsiteX798" fmla="*/ 5533639 w 12192000"/>
              <a:gd name="connsiteY798" fmla="*/ 6813398 h 8099368"/>
              <a:gd name="connsiteX799" fmla="*/ 5533639 w 12192000"/>
              <a:gd name="connsiteY799" fmla="*/ 6835959 h 8099368"/>
              <a:gd name="connsiteX800" fmla="*/ 5623617 w 12192000"/>
              <a:gd name="connsiteY800" fmla="*/ 6881081 h 8099368"/>
              <a:gd name="connsiteX801" fmla="*/ 5488650 w 12192000"/>
              <a:gd name="connsiteY801" fmla="*/ 6835959 h 8099368"/>
              <a:gd name="connsiteX802" fmla="*/ 5286200 w 12192000"/>
              <a:gd name="connsiteY802" fmla="*/ 6723154 h 8099368"/>
              <a:gd name="connsiteX803" fmla="*/ 5218717 w 12192000"/>
              <a:gd name="connsiteY803" fmla="*/ 6745715 h 8099368"/>
              <a:gd name="connsiteX804" fmla="*/ 5241211 w 12192000"/>
              <a:gd name="connsiteY804" fmla="*/ 6768276 h 8099368"/>
              <a:gd name="connsiteX805" fmla="*/ 5173728 w 12192000"/>
              <a:gd name="connsiteY805" fmla="*/ 6723154 h 8099368"/>
              <a:gd name="connsiteX806" fmla="*/ 4813816 w 12192000"/>
              <a:gd name="connsiteY806" fmla="*/ 6565228 h 8099368"/>
              <a:gd name="connsiteX807" fmla="*/ 4836311 w 12192000"/>
              <a:gd name="connsiteY807" fmla="*/ 6610350 h 8099368"/>
              <a:gd name="connsiteX808" fmla="*/ 4881300 w 12192000"/>
              <a:gd name="connsiteY808" fmla="*/ 6632911 h 8099368"/>
              <a:gd name="connsiteX809" fmla="*/ 5083750 w 12192000"/>
              <a:gd name="connsiteY809" fmla="*/ 6723154 h 8099368"/>
              <a:gd name="connsiteX810" fmla="*/ 5083750 w 12192000"/>
              <a:gd name="connsiteY810" fmla="*/ 6745715 h 8099368"/>
              <a:gd name="connsiteX811" fmla="*/ 5263705 w 12192000"/>
              <a:gd name="connsiteY811" fmla="*/ 6858520 h 8099368"/>
              <a:gd name="connsiteX812" fmla="*/ 5173728 w 12192000"/>
              <a:gd name="connsiteY812" fmla="*/ 6835959 h 8099368"/>
              <a:gd name="connsiteX813" fmla="*/ 5128739 w 12192000"/>
              <a:gd name="connsiteY813" fmla="*/ 6858520 h 8099368"/>
              <a:gd name="connsiteX814" fmla="*/ 5038761 w 12192000"/>
              <a:gd name="connsiteY814" fmla="*/ 6813398 h 8099368"/>
              <a:gd name="connsiteX815" fmla="*/ 4858805 w 12192000"/>
              <a:gd name="connsiteY815" fmla="*/ 6723154 h 8099368"/>
              <a:gd name="connsiteX816" fmla="*/ 4588872 w 12192000"/>
              <a:gd name="connsiteY816" fmla="*/ 6565228 h 8099368"/>
              <a:gd name="connsiteX817" fmla="*/ 4049004 w 12192000"/>
              <a:gd name="connsiteY817" fmla="*/ 6294497 h 8099368"/>
              <a:gd name="connsiteX818" fmla="*/ 3959027 w 12192000"/>
              <a:gd name="connsiteY818" fmla="*/ 6249375 h 8099368"/>
              <a:gd name="connsiteX819" fmla="*/ 3891543 w 12192000"/>
              <a:gd name="connsiteY819" fmla="*/ 6249375 h 8099368"/>
              <a:gd name="connsiteX820" fmla="*/ 3891543 w 12192000"/>
              <a:gd name="connsiteY820" fmla="*/ 6226814 h 8099368"/>
              <a:gd name="connsiteX821" fmla="*/ 3779071 w 12192000"/>
              <a:gd name="connsiteY821" fmla="*/ 6159131 h 8099368"/>
              <a:gd name="connsiteX822" fmla="*/ 3576621 w 12192000"/>
              <a:gd name="connsiteY822" fmla="*/ 6068888 h 8099368"/>
              <a:gd name="connsiteX823" fmla="*/ 3554126 w 12192000"/>
              <a:gd name="connsiteY823" fmla="*/ 6091448 h 8099368"/>
              <a:gd name="connsiteX824" fmla="*/ 3464148 w 12192000"/>
              <a:gd name="connsiteY824" fmla="*/ 6046327 h 8099368"/>
              <a:gd name="connsiteX825" fmla="*/ 3374170 w 12192000"/>
              <a:gd name="connsiteY825" fmla="*/ 6023766 h 8099368"/>
              <a:gd name="connsiteX826" fmla="*/ 3284193 w 12192000"/>
              <a:gd name="connsiteY826" fmla="*/ 5978644 h 8099368"/>
              <a:gd name="connsiteX827" fmla="*/ 3284193 w 12192000"/>
              <a:gd name="connsiteY827" fmla="*/ 5978644 h 8099368"/>
              <a:gd name="connsiteX828" fmla="*/ 3284192 w 12192000"/>
              <a:gd name="connsiteY828" fmla="*/ 5978644 h 8099368"/>
              <a:gd name="connsiteX829" fmla="*/ 3261699 w 12192000"/>
              <a:gd name="connsiteY829" fmla="*/ 5967364 h 8099368"/>
              <a:gd name="connsiteX830" fmla="*/ 3261698 w 12192000"/>
              <a:gd name="connsiteY830" fmla="*/ 5967363 h 8099368"/>
              <a:gd name="connsiteX831" fmla="*/ 3239203 w 12192000"/>
              <a:gd name="connsiteY831" fmla="*/ 5956083 h 8099368"/>
              <a:gd name="connsiteX832" fmla="*/ 3261699 w 12192000"/>
              <a:gd name="connsiteY832" fmla="*/ 5967364 h 8099368"/>
              <a:gd name="connsiteX833" fmla="*/ 3270837 w 12192000"/>
              <a:gd name="connsiteY833" fmla="*/ 5975119 h 8099368"/>
              <a:gd name="connsiteX834" fmla="*/ 3284192 w 12192000"/>
              <a:gd name="connsiteY834" fmla="*/ 5978644 h 8099368"/>
              <a:gd name="connsiteX835" fmla="*/ 3284193 w 12192000"/>
              <a:gd name="connsiteY835" fmla="*/ 5978644 h 8099368"/>
              <a:gd name="connsiteX836" fmla="*/ 3288059 w 12192000"/>
              <a:gd name="connsiteY836" fmla="*/ 5992039 h 8099368"/>
              <a:gd name="connsiteX837" fmla="*/ 3329181 w 12192000"/>
              <a:gd name="connsiteY837" fmla="*/ 6023766 h 8099368"/>
              <a:gd name="connsiteX838" fmla="*/ 3419159 w 12192000"/>
              <a:gd name="connsiteY838" fmla="*/ 6068888 h 8099368"/>
              <a:gd name="connsiteX839" fmla="*/ 3644104 w 12192000"/>
              <a:gd name="connsiteY839" fmla="*/ 6204253 h 8099368"/>
              <a:gd name="connsiteX840" fmla="*/ 3869049 w 12192000"/>
              <a:gd name="connsiteY840" fmla="*/ 6339619 h 8099368"/>
              <a:gd name="connsiteX841" fmla="*/ 4251454 w 12192000"/>
              <a:gd name="connsiteY841" fmla="*/ 6542667 h 8099368"/>
              <a:gd name="connsiteX842" fmla="*/ 4341432 w 12192000"/>
              <a:gd name="connsiteY842" fmla="*/ 6587789 h 8099368"/>
              <a:gd name="connsiteX843" fmla="*/ 4386421 w 12192000"/>
              <a:gd name="connsiteY843" fmla="*/ 6610350 h 8099368"/>
              <a:gd name="connsiteX844" fmla="*/ 4521389 w 12192000"/>
              <a:gd name="connsiteY844" fmla="*/ 6632911 h 8099368"/>
              <a:gd name="connsiteX845" fmla="*/ 4521389 w 12192000"/>
              <a:gd name="connsiteY845" fmla="*/ 6587789 h 8099368"/>
              <a:gd name="connsiteX846" fmla="*/ 4386421 w 12192000"/>
              <a:gd name="connsiteY846" fmla="*/ 6520106 h 8099368"/>
              <a:gd name="connsiteX847" fmla="*/ 4521389 w 12192000"/>
              <a:gd name="connsiteY847" fmla="*/ 6565228 h 8099368"/>
              <a:gd name="connsiteX848" fmla="*/ 4678849 w 12192000"/>
              <a:gd name="connsiteY848" fmla="*/ 6632911 h 8099368"/>
              <a:gd name="connsiteX849" fmla="*/ 4723838 w 12192000"/>
              <a:gd name="connsiteY849" fmla="*/ 6678032 h 8099368"/>
              <a:gd name="connsiteX850" fmla="*/ 4611366 w 12192000"/>
              <a:gd name="connsiteY850" fmla="*/ 6655471 h 8099368"/>
              <a:gd name="connsiteX851" fmla="*/ 4588872 w 12192000"/>
              <a:gd name="connsiteY851" fmla="*/ 6655471 h 8099368"/>
              <a:gd name="connsiteX852" fmla="*/ 4566377 w 12192000"/>
              <a:gd name="connsiteY852" fmla="*/ 6655471 h 8099368"/>
              <a:gd name="connsiteX853" fmla="*/ 4678849 w 12192000"/>
              <a:gd name="connsiteY853" fmla="*/ 6723154 h 8099368"/>
              <a:gd name="connsiteX854" fmla="*/ 4543883 w 12192000"/>
              <a:gd name="connsiteY854" fmla="*/ 6678032 h 8099368"/>
              <a:gd name="connsiteX855" fmla="*/ 4858805 w 12192000"/>
              <a:gd name="connsiteY855" fmla="*/ 6858520 h 8099368"/>
              <a:gd name="connsiteX856" fmla="*/ 4903794 w 12192000"/>
              <a:gd name="connsiteY856" fmla="*/ 6881081 h 8099368"/>
              <a:gd name="connsiteX857" fmla="*/ 4948783 w 12192000"/>
              <a:gd name="connsiteY857" fmla="*/ 6903642 h 8099368"/>
              <a:gd name="connsiteX858" fmla="*/ 5106244 w 12192000"/>
              <a:gd name="connsiteY858" fmla="*/ 6948763 h 8099368"/>
              <a:gd name="connsiteX859" fmla="*/ 5128739 w 12192000"/>
              <a:gd name="connsiteY859" fmla="*/ 6971324 h 8099368"/>
              <a:gd name="connsiteX860" fmla="*/ 5106244 w 12192000"/>
              <a:gd name="connsiteY860" fmla="*/ 6993885 h 8099368"/>
              <a:gd name="connsiteX861" fmla="*/ 5308694 w 12192000"/>
              <a:gd name="connsiteY861" fmla="*/ 7129251 h 8099368"/>
              <a:gd name="connsiteX862" fmla="*/ 5061256 w 12192000"/>
              <a:gd name="connsiteY862" fmla="*/ 7016446 h 8099368"/>
              <a:gd name="connsiteX863" fmla="*/ 4903794 w 12192000"/>
              <a:gd name="connsiteY863" fmla="*/ 6948763 h 8099368"/>
              <a:gd name="connsiteX864" fmla="*/ 4656355 w 12192000"/>
              <a:gd name="connsiteY864" fmla="*/ 6835959 h 8099368"/>
              <a:gd name="connsiteX865" fmla="*/ 4633860 w 12192000"/>
              <a:gd name="connsiteY865" fmla="*/ 6813398 h 8099368"/>
              <a:gd name="connsiteX866" fmla="*/ 4521389 w 12192000"/>
              <a:gd name="connsiteY866" fmla="*/ 6790837 h 8099368"/>
              <a:gd name="connsiteX867" fmla="*/ 4408916 w 12192000"/>
              <a:gd name="connsiteY867" fmla="*/ 6723154 h 8099368"/>
              <a:gd name="connsiteX868" fmla="*/ 4273949 w 12192000"/>
              <a:gd name="connsiteY868" fmla="*/ 6655471 h 8099368"/>
              <a:gd name="connsiteX869" fmla="*/ 4116488 w 12192000"/>
              <a:gd name="connsiteY869" fmla="*/ 6587789 h 8099368"/>
              <a:gd name="connsiteX870" fmla="*/ 4093993 w 12192000"/>
              <a:gd name="connsiteY870" fmla="*/ 6610350 h 8099368"/>
              <a:gd name="connsiteX871" fmla="*/ 4071499 w 12192000"/>
              <a:gd name="connsiteY871" fmla="*/ 6610350 h 8099368"/>
              <a:gd name="connsiteX872" fmla="*/ 4161476 w 12192000"/>
              <a:gd name="connsiteY872" fmla="*/ 6678032 h 8099368"/>
              <a:gd name="connsiteX873" fmla="*/ 4183971 w 12192000"/>
              <a:gd name="connsiteY873" fmla="*/ 6723154 h 8099368"/>
              <a:gd name="connsiteX874" fmla="*/ 4296443 w 12192000"/>
              <a:gd name="connsiteY874" fmla="*/ 6745715 h 8099368"/>
              <a:gd name="connsiteX875" fmla="*/ 4498894 w 12192000"/>
              <a:gd name="connsiteY875" fmla="*/ 6835959 h 8099368"/>
              <a:gd name="connsiteX876" fmla="*/ 4588872 w 12192000"/>
              <a:gd name="connsiteY876" fmla="*/ 6903642 h 8099368"/>
              <a:gd name="connsiteX877" fmla="*/ 4746333 w 12192000"/>
              <a:gd name="connsiteY877" fmla="*/ 6993885 h 8099368"/>
              <a:gd name="connsiteX878" fmla="*/ 4858805 w 12192000"/>
              <a:gd name="connsiteY878" fmla="*/ 7061568 h 8099368"/>
              <a:gd name="connsiteX879" fmla="*/ 5151233 w 12192000"/>
              <a:gd name="connsiteY879" fmla="*/ 7219494 h 8099368"/>
              <a:gd name="connsiteX880" fmla="*/ 5128739 w 12192000"/>
              <a:gd name="connsiteY880" fmla="*/ 7219494 h 8099368"/>
              <a:gd name="connsiteX881" fmla="*/ 5038761 w 12192000"/>
              <a:gd name="connsiteY881" fmla="*/ 7174373 h 8099368"/>
              <a:gd name="connsiteX882" fmla="*/ 4903794 w 12192000"/>
              <a:gd name="connsiteY882" fmla="*/ 7129251 h 8099368"/>
              <a:gd name="connsiteX883" fmla="*/ 4588872 w 12192000"/>
              <a:gd name="connsiteY883" fmla="*/ 6971324 h 8099368"/>
              <a:gd name="connsiteX884" fmla="*/ 4543883 w 12192000"/>
              <a:gd name="connsiteY884" fmla="*/ 6948763 h 8099368"/>
              <a:gd name="connsiteX885" fmla="*/ 4273949 w 12192000"/>
              <a:gd name="connsiteY885" fmla="*/ 6790837 h 8099368"/>
              <a:gd name="connsiteX886" fmla="*/ 4004015 w 12192000"/>
              <a:gd name="connsiteY886" fmla="*/ 6655471 h 8099368"/>
              <a:gd name="connsiteX887" fmla="*/ 3801565 w 12192000"/>
              <a:gd name="connsiteY887" fmla="*/ 6542667 h 8099368"/>
              <a:gd name="connsiteX888" fmla="*/ 3779071 w 12192000"/>
              <a:gd name="connsiteY888" fmla="*/ 6520106 h 8099368"/>
              <a:gd name="connsiteX889" fmla="*/ 3599115 w 12192000"/>
              <a:gd name="connsiteY889" fmla="*/ 6452423 h 8099368"/>
              <a:gd name="connsiteX890" fmla="*/ 2991764 w 12192000"/>
              <a:gd name="connsiteY890" fmla="*/ 6159131 h 8099368"/>
              <a:gd name="connsiteX891" fmla="*/ 3126731 w 12192000"/>
              <a:gd name="connsiteY891" fmla="*/ 6249375 h 8099368"/>
              <a:gd name="connsiteX892" fmla="*/ 2811809 w 12192000"/>
              <a:gd name="connsiteY892" fmla="*/ 6114009 h 8099368"/>
              <a:gd name="connsiteX893" fmla="*/ 2721831 w 12192000"/>
              <a:gd name="connsiteY893" fmla="*/ 6068888 h 8099368"/>
              <a:gd name="connsiteX894" fmla="*/ 2609359 w 12192000"/>
              <a:gd name="connsiteY894" fmla="*/ 6046327 h 8099368"/>
              <a:gd name="connsiteX895" fmla="*/ 2519381 w 12192000"/>
              <a:gd name="connsiteY895" fmla="*/ 5978644 h 8099368"/>
              <a:gd name="connsiteX896" fmla="*/ 1664591 w 12192000"/>
              <a:gd name="connsiteY896" fmla="*/ 5549986 h 8099368"/>
              <a:gd name="connsiteX897" fmla="*/ 1597107 w 12192000"/>
              <a:gd name="connsiteY897" fmla="*/ 5549986 h 8099368"/>
              <a:gd name="connsiteX898" fmla="*/ 1552119 w 12192000"/>
              <a:gd name="connsiteY898" fmla="*/ 5527425 h 8099368"/>
              <a:gd name="connsiteX899" fmla="*/ 1349668 w 12192000"/>
              <a:gd name="connsiteY899" fmla="*/ 5437182 h 8099368"/>
              <a:gd name="connsiteX900" fmla="*/ 1282185 w 12192000"/>
              <a:gd name="connsiteY900" fmla="*/ 5414621 h 8099368"/>
              <a:gd name="connsiteX901" fmla="*/ 742318 w 12192000"/>
              <a:gd name="connsiteY901" fmla="*/ 5166451 h 8099368"/>
              <a:gd name="connsiteX902" fmla="*/ 629845 w 12192000"/>
              <a:gd name="connsiteY902" fmla="*/ 5166451 h 8099368"/>
              <a:gd name="connsiteX903" fmla="*/ 787307 w 12192000"/>
              <a:gd name="connsiteY903" fmla="*/ 5256694 h 8099368"/>
              <a:gd name="connsiteX904" fmla="*/ 922273 w 12192000"/>
              <a:gd name="connsiteY904" fmla="*/ 5301816 h 8099368"/>
              <a:gd name="connsiteX905" fmla="*/ 922273 w 12192000"/>
              <a:gd name="connsiteY905" fmla="*/ 5324377 h 8099368"/>
              <a:gd name="connsiteX906" fmla="*/ 1034746 w 12192000"/>
              <a:gd name="connsiteY906" fmla="*/ 5346938 h 8099368"/>
              <a:gd name="connsiteX907" fmla="*/ 1124724 w 12192000"/>
              <a:gd name="connsiteY907" fmla="*/ 5392060 h 8099368"/>
              <a:gd name="connsiteX908" fmla="*/ 1147218 w 12192000"/>
              <a:gd name="connsiteY908" fmla="*/ 5414621 h 8099368"/>
              <a:gd name="connsiteX909" fmla="*/ 1237196 w 12192000"/>
              <a:gd name="connsiteY909" fmla="*/ 5459743 h 8099368"/>
              <a:gd name="connsiteX910" fmla="*/ 1192207 w 12192000"/>
              <a:gd name="connsiteY910" fmla="*/ 5459743 h 8099368"/>
              <a:gd name="connsiteX911" fmla="*/ 1079735 w 12192000"/>
              <a:gd name="connsiteY911" fmla="*/ 5414621 h 8099368"/>
              <a:gd name="connsiteX912" fmla="*/ 1169713 w 12192000"/>
              <a:gd name="connsiteY912" fmla="*/ 5459743 h 8099368"/>
              <a:gd name="connsiteX913" fmla="*/ 1304679 w 12192000"/>
              <a:gd name="connsiteY913" fmla="*/ 5527425 h 8099368"/>
              <a:gd name="connsiteX914" fmla="*/ 1475497 w 12192000"/>
              <a:gd name="connsiteY914" fmla="*/ 5609914 h 8099368"/>
              <a:gd name="connsiteX915" fmla="*/ 1529620 w 12192000"/>
              <a:gd name="connsiteY915" fmla="*/ 5640228 h 8099368"/>
              <a:gd name="connsiteX916" fmla="*/ 1439646 w 12192000"/>
              <a:gd name="connsiteY916" fmla="*/ 5595108 h 8099368"/>
              <a:gd name="connsiteX917" fmla="*/ 1417152 w 12192000"/>
              <a:gd name="connsiteY917" fmla="*/ 5617669 h 8099368"/>
              <a:gd name="connsiteX918" fmla="*/ 1507129 w 12192000"/>
              <a:gd name="connsiteY918" fmla="*/ 5662791 h 8099368"/>
              <a:gd name="connsiteX919" fmla="*/ 1574613 w 12192000"/>
              <a:gd name="connsiteY919" fmla="*/ 5707913 h 8099368"/>
              <a:gd name="connsiteX920" fmla="*/ 1642096 w 12192000"/>
              <a:gd name="connsiteY920" fmla="*/ 5730474 h 8099368"/>
              <a:gd name="connsiteX921" fmla="*/ 1597107 w 12192000"/>
              <a:gd name="connsiteY921" fmla="*/ 5730474 h 8099368"/>
              <a:gd name="connsiteX922" fmla="*/ 1619602 w 12192000"/>
              <a:gd name="connsiteY922" fmla="*/ 5753035 h 8099368"/>
              <a:gd name="connsiteX923" fmla="*/ 1687085 w 12192000"/>
              <a:gd name="connsiteY923" fmla="*/ 5798156 h 8099368"/>
              <a:gd name="connsiteX924" fmla="*/ 1732074 w 12192000"/>
              <a:gd name="connsiteY924" fmla="*/ 5820717 h 8099368"/>
              <a:gd name="connsiteX925" fmla="*/ 1822052 w 12192000"/>
              <a:gd name="connsiteY925" fmla="*/ 5888400 h 8099368"/>
              <a:gd name="connsiteX926" fmla="*/ 1709580 w 12192000"/>
              <a:gd name="connsiteY926" fmla="*/ 5820717 h 8099368"/>
              <a:gd name="connsiteX927" fmla="*/ 1574613 w 12192000"/>
              <a:gd name="connsiteY927" fmla="*/ 5775596 h 8099368"/>
              <a:gd name="connsiteX928" fmla="*/ 629845 w 12192000"/>
              <a:gd name="connsiteY928" fmla="*/ 5324377 h 8099368"/>
              <a:gd name="connsiteX929" fmla="*/ 292428 w 12192000"/>
              <a:gd name="connsiteY929" fmla="*/ 5166451 h 8099368"/>
              <a:gd name="connsiteX930" fmla="*/ 0 w 12192000"/>
              <a:gd name="connsiteY930" fmla="*/ 5166451 h 8099368"/>
              <a:gd name="connsiteX931" fmla="*/ 0 w 12192000"/>
              <a:gd name="connsiteY931" fmla="*/ 5164336 h 8099368"/>
              <a:gd name="connsiteX932" fmla="*/ 0 w 12192000"/>
              <a:gd name="connsiteY932" fmla="*/ 5149530 h 8099368"/>
              <a:gd name="connsiteX933" fmla="*/ 0 w 12192000"/>
              <a:gd name="connsiteY933" fmla="*/ 5133403 h 8099368"/>
              <a:gd name="connsiteX934" fmla="*/ 0 w 12192000"/>
              <a:gd name="connsiteY934" fmla="*/ 5109343 h 8099368"/>
              <a:gd name="connsiteX935" fmla="*/ 0 w 12192000"/>
              <a:gd name="connsiteY935" fmla="*/ 5075766 h 8099368"/>
              <a:gd name="connsiteX936" fmla="*/ 0 w 12192000"/>
              <a:gd name="connsiteY936" fmla="*/ 5031085 h 8099368"/>
              <a:gd name="connsiteX937" fmla="*/ 0 w 12192000"/>
              <a:gd name="connsiteY937" fmla="*/ 5030028 h 8099368"/>
              <a:gd name="connsiteX938" fmla="*/ 0 w 12192000"/>
              <a:gd name="connsiteY938" fmla="*/ 5022625 h 8099368"/>
              <a:gd name="connsiteX939" fmla="*/ 0 w 12192000"/>
              <a:gd name="connsiteY939" fmla="*/ 5002532 h 8099368"/>
              <a:gd name="connsiteX940" fmla="*/ 0 w 12192000"/>
              <a:gd name="connsiteY940" fmla="*/ 4963402 h 8099368"/>
              <a:gd name="connsiteX941" fmla="*/ 67484 w 12192000"/>
              <a:gd name="connsiteY941" fmla="*/ 4985963 h 8099368"/>
              <a:gd name="connsiteX942" fmla="*/ 0 w 12192000"/>
              <a:gd name="connsiteY942" fmla="*/ 4963402 h 8099368"/>
              <a:gd name="connsiteX943" fmla="*/ 0 w 12192000"/>
              <a:gd name="connsiteY943" fmla="*/ 4961331 h 8099368"/>
              <a:gd name="connsiteX944" fmla="*/ 0 w 12192000"/>
              <a:gd name="connsiteY944" fmla="*/ 4946834 h 8099368"/>
              <a:gd name="connsiteX945" fmla="*/ 0 w 12192000"/>
              <a:gd name="connsiteY945" fmla="*/ 4931043 h 8099368"/>
              <a:gd name="connsiteX946" fmla="*/ 0 w 12192000"/>
              <a:gd name="connsiteY946" fmla="*/ 4907485 h 8099368"/>
              <a:gd name="connsiteX947" fmla="*/ 0 w 12192000"/>
              <a:gd name="connsiteY947" fmla="*/ 4874607 h 8099368"/>
              <a:gd name="connsiteX948" fmla="*/ 0 w 12192000"/>
              <a:gd name="connsiteY948" fmla="*/ 4830857 h 8099368"/>
              <a:gd name="connsiteX949" fmla="*/ 0 w 12192000"/>
              <a:gd name="connsiteY949" fmla="*/ 4774680 h 8099368"/>
              <a:gd name="connsiteX950" fmla="*/ 0 w 12192000"/>
              <a:gd name="connsiteY950" fmla="*/ 4704524 h 8099368"/>
              <a:gd name="connsiteX951" fmla="*/ 0 w 12192000"/>
              <a:gd name="connsiteY951" fmla="*/ 4618836 h 8099368"/>
              <a:gd name="connsiteX952" fmla="*/ 0 w 12192000"/>
              <a:gd name="connsiteY952" fmla="*/ 4516062 h 8099368"/>
              <a:gd name="connsiteX953" fmla="*/ 0 w 12192000"/>
              <a:gd name="connsiteY953" fmla="*/ 4394648 h 8099368"/>
              <a:gd name="connsiteX954" fmla="*/ 0 w 12192000"/>
              <a:gd name="connsiteY954" fmla="*/ 4253042 h 8099368"/>
              <a:gd name="connsiteX955" fmla="*/ 0 w 12192000"/>
              <a:gd name="connsiteY955" fmla="*/ 4089690 h 8099368"/>
              <a:gd name="connsiteX956" fmla="*/ 0 w 12192000"/>
              <a:gd name="connsiteY956" fmla="*/ 3903039 h 8099368"/>
              <a:gd name="connsiteX957" fmla="*/ 0 w 12192000"/>
              <a:gd name="connsiteY957" fmla="*/ 3898104 h 8099368"/>
              <a:gd name="connsiteX958" fmla="*/ 0 w 12192000"/>
              <a:gd name="connsiteY958" fmla="*/ 3886383 h 8099368"/>
              <a:gd name="connsiteX959" fmla="*/ 0 w 12192000"/>
              <a:gd name="connsiteY959" fmla="*/ 3863558 h 8099368"/>
              <a:gd name="connsiteX960" fmla="*/ 0 w 12192000"/>
              <a:gd name="connsiteY960" fmla="*/ 3825927 h 8099368"/>
              <a:gd name="connsiteX961" fmla="*/ 0 w 12192000"/>
              <a:gd name="connsiteY961" fmla="*/ 3769789 h 8099368"/>
              <a:gd name="connsiteX962" fmla="*/ 0 w 12192000"/>
              <a:gd name="connsiteY962" fmla="*/ 3691443 h 8099368"/>
              <a:gd name="connsiteX963" fmla="*/ 0 w 12192000"/>
              <a:gd name="connsiteY963" fmla="*/ 3587187 h 8099368"/>
              <a:gd name="connsiteX964" fmla="*/ 0 w 12192000"/>
              <a:gd name="connsiteY964" fmla="*/ 3584366 h 8099368"/>
              <a:gd name="connsiteX965" fmla="*/ 0 w 12192000"/>
              <a:gd name="connsiteY965" fmla="*/ 3577669 h 8099368"/>
              <a:gd name="connsiteX966" fmla="*/ 0 w 12192000"/>
              <a:gd name="connsiteY966" fmla="*/ 3564625 h 8099368"/>
              <a:gd name="connsiteX967" fmla="*/ 0 w 12192000"/>
              <a:gd name="connsiteY967" fmla="*/ 3563259 h 8099368"/>
              <a:gd name="connsiteX968" fmla="*/ 0 w 12192000"/>
              <a:gd name="connsiteY968" fmla="*/ 3553697 h 8099368"/>
              <a:gd name="connsiteX969" fmla="*/ 0 w 12192000"/>
              <a:gd name="connsiteY969" fmla="*/ 3527744 h 8099368"/>
              <a:gd name="connsiteX970" fmla="*/ 0 w 12192000"/>
              <a:gd name="connsiteY970" fmla="*/ 3506058 h 8099368"/>
              <a:gd name="connsiteX971" fmla="*/ 0 w 12192000"/>
              <a:gd name="connsiteY971" fmla="*/ 3477202 h 8099368"/>
              <a:gd name="connsiteX972" fmla="*/ 0 w 12192000"/>
              <a:gd name="connsiteY972" fmla="*/ 3440149 h 8099368"/>
              <a:gd name="connsiteX973" fmla="*/ 0 w 12192000"/>
              <a:gd name="connsiteY973" fmla="*/ 3393876 h 8099368"/>
              <a:gd name="connsiteX974" fmla="*/ 0 w 12192000"/>
              <a:gd name="connsiteY974" fmla="*/ 3337358 h 8099368"/>
              <a:gd name="connsiteX975" fmla="*/ 0 w 12192000"/>
              <a:gd name="connsiteY975" fmla="*/ 3269571 h 8099368"/>
              <a:gd name="connsiteX976" fmla="*/ 0 w 12192000"/>
              <a:gd name="connsiteY976" fmla="*/ 3189490 h 8099368"/>
              <a:gd name="connsiteX977" fmla="*/ 0 w 12192000"/>
              <a:gd name="connsiteY977" fmla="*/ 3096090 h 8099368"/>
              <a:gd name="connsiteX978" fmla="*/ 0 w 12192000"/>
              <a:gd name="connsiteY978" fmla="*/ 2988347 h 8099368"/>
              <a:gd name="connsiteX979" fmla="*/ 0 w 12192000"/>
              <a:gd name="connsiteY979" fmla="*/ 2865237 h 8099368"/>
              <a:gd name="connsiteX980" fmla="*/ 0 w 12192000"/>
              <a:gd name="connsiteY980" fmla="*/ 2862417 h 8099368"/>
              <a:gd name="connsiteX981" fmla="*/ 0 w 12192000"/>
              <a:gd name="connsiteY981" fmla="*/ 2855719 h 8099368"/>
              <a:gd name="connsiteX982" fmla="*/ 0 w 12192000"/>
              <a:gd name="connsiteY982" fmla="*/ 2842676 h 8099368"/>
              <a:gd name="connsiteX983" fmla="*/ 0 w 12192000"/>
              <a:gd name="connsiteY983" fmla="*/ 2841883 h 8099368"/>
              <a:gd name="connsiteX984" fmla="*/ 0 w 12192000"/>
              <a:gd name="connsiteY984" fmla="*/ 2836331 h 8099368"/>
              <a:gd name="connsiteX985" fmla="*/ 0 w 12192000"/>
              <a:gd name="connsiteY985" fmla="*/ 2821261 h 8099368"/>
              <a:gd name="connsiteX986" fmla="*/ 0 w 12192000"/>
              <a:gd name="connsiteY986" fmla="*/ 2791914 h 8099368"/>
              <a:gd name="connsiteX987" fmla="*/ 0 w 12192000"/>
              <a:gd name="connsiteY987" fmla="*/ 2743531 h 8099368"/>
              <a:gd name="connsiteX988" fmla="*/ 0 w 12192000"/>
              <a:gd name="connsiteY988" fmla="*/ 2671354 h 8099368"/>
              <a:gd name="connsiteX989" fmla="*/ 0 w 12192000"/>
              <a:gd name="connsiteY989" fmla="*/ 2624855 h 8099368"/>
              <a:gd name="connsiteX990" fmla="*/ 0 w 12192000"/>
              <a:gd name="connsiteY990" fmla="*/ 2570623 h 8099368"/>
              <a:gd name="connsiteX991" fmla="*/ 0 w 12192000"/>
              <a:gd name="connsiteY991" fmla="*/ 2508063 h 8099368"/>
              <a:gd name="connsiteX992" fmla="*/ 0 w 12192000"/>
              <a:gd name="connsiteY992" fmla="*/ 2459141 h 8099368"/>
              <a:gd name="connsiteX993" fmla="*/ 44989 w 12192000"/>
              <a:gd name="connsiteY993" fmla="*/ 2459141 h 8099368"/>
              <a:gd name="connsiteX994" fmla="*/ 22495 w 12192000"/>
              <a:gd name="connsiteY994" fmla="*/ 2414019 h 8099368"/>
              <a:gd name="connsiteX995" fmla="*/ 0 w 12192000"/>
              <a:gd name="connsiteY995" fmla="*/ 2414019 h 8099368"/>
              <a:gd name="connsiteX996" fmla="*/ 0 w 12192000"/>
              <a:gd name="connsiteY996" fmla="*/ 2413181 h 8099368"/>
              <a:gd name="connsiteX997" fmla="*/ 0 w 12192000"/>
              <a:gd name="connsiteY997" fmla="*/ 2407321 h 8099368"/>
              <a:gd name="connsiteX998" fmla="*/ 0 w 12192000"/>
              <a:gd name="connsiteY998" fmla="*/ 2391414 h 8099368"/>
              <a:gd name="connsiteX999" fmla="*/ 0 w 12192000"/>
              <a:gd name="connsiteY999" fmla="*/ 2360436 h 8099368"/>
              <a:gd name="connsiteX1000" fmla="*/ 0 w 12192000"/>
              <a:gd name="connsiteY1000" fmla="*/ 2309366 h 8099368"/>
              <a:gd name="connsiteX1001" fmla="*/ 0 w 12192000"/>
              <a:gd name="connsiteY1001" fmla="*/ 2274726 h 8099368"/>
              <a:gd name="connsiteX1002" fmla="*/ 0 w 12192000"/>
              <a:gd name="connsiteY1002" fmla="*/ 2233179 h 8099368"/>
              <a:gd name="connsiteX1003" fmla="*/ 0 w 12192000"/>
              <a:gd name="connsiteY1003" fmla="*/ 2184097 h 8099368"/>
              <a:gd name="connsiteX1004" fmla="*/ 0 w 12192000"/>
              <a:gd name="connsiteY1004" fmla="*/ 2126852 h 8099368"/>
              <a:gd name="connsiteX1005" fmla="*/ 0 w 12192000"/>
              <a:gd name="connsiteY1005" fmla="*/ 2060816 h 8099368"/>
              <a:gd name="connsiteX1006" fmla="*/ 0 w 12192000"/>
              <a:gd name="connsiteY1006" fmla="*/ 1985361 h 8099368"/>
              <a:gd name="connsiteX1007" fmla="*/ 134967 w 12192000"/>
              <a:gd name="connsiteY1007" fmla="*/ 1985361 h 8099368"/>
              <a:gd name="connsiteX1008" fmla="*/ 89978 w 12192000"/>
              <a:gd name="connsiteY1008" fmla="*/ 1962800 h 8099368"/>
              <a:gd name="connsiteX1009" fmla="*/ 22495 w 12192000"/>
              <a:gd name="connsiteY1009" fmla="*/ 1917678 h 8099368"/>
              <a:gd name="connsiteX1010" fmla="*/ 0 w 12192000"/>
              <a:gd name="connsiteY1010" fmla="*/ 1895117 h 8099368"/>
              <a:gd name="connsiteX1011" fmla="*/ 0 w 12192000"/>
              <a:gd name="connsiteY1011" fmla="*/ 1892782 h 8099368"/>
              <a:gd name="connsiteX1012" fmla="*/ 0 w 12192000"/>
              <a:gd name="connsiteY1012" fmla="*/ 1876434 h 8099368"/>
              <a:gd name="connsiteX1013" fmla="*/ 0 w 12192000"/>
              <a:gd name="connsiteY1013" fmla="*/ 1858627 h 8099368"/>
              <a:gd name="connsiteX1014" fmla="*/ 0 w 12192000"/>
              <a:gd name="connsiteY1014" fmla="*/ 1832061 h 8099368"/>
              <a:gd name="connsiteX1015" fmla="*/ 0 w 12192000"/>
              <a:gd name="connsiteY1015" fmla="*/ 1794987 h 8099368"/>
              <a:gd name="connsiteX1016" fmla="*/ 0 w 12192000"/>
              <a:gd name="connsiteY1016" fmla="*/ 1745651 h 8099368"/>
              <a:gd name="connsiteX1017" fmla="*/ 0 w 12192000"/>
              <a:gd name="connsiteY1017" fmla="*/ 1682303 h 8099368"/>
              <a:gd name="connsiteX1018" fmla="*/ 0 w 12192000"/>
              <a:gd name="connsiteY1018" fmla="*/ 1603192 h 8099368"/>
              <a:gd name="connsiteX1019" fmla="*/ 0 w 12192000"/>
              <a:gd name="connsiteY1019" fmla="*/ 1506564 h 8099368"/>
              <a:gd name="connsiteX1020" fmla="*/ 0 w 12192000"/>
              <a:gd name="connsiteY1020" fmla="*/ 1390669 h 8099368"/>
              <a:gd name="connsiteX1021" fmla="*/ 0 w 12192000"/>
              <a:gd name="connsiteY1021" fmla="*/ 1253756 h 8099368"/>
              <a:gd name="connsiteX1022" fmla="*/ 0 w 12192000"/>
              <a:gd name="connsiteY1022" fmla="*/ 1094073 h 8099368"/>
              <a:gd name="connsiteX1023" fmla="*/ 0 w 12192000"/>
              <a:gd name="connsiteY1023" fmla="*/ 909867 h 8099368"/>
              <a:gd name="connsiteX1024" fmla="*/ 0 w 12192000"/>
              <a:gd name="connsiteY1024" fmla="*/ 699389 h 8099368"/>
              <a:gd name="connsiteX1025" fmla="*/ 382406 w 12192000"/>
              <a:gd name="connsiteY1025" fmla="*/ 902437 h 8099368"/>
              <a:gd name="connsiteX1026" fmla="*/ 944768 w 12192000"/>
              <a:gd name="connsiteY1026" fmla="*/ 1218290 h 8099368"/>
              <a:gd name="connsiteX1027" fmla="*/ 989757 w 12192000"/>
              <a:gd name="connsiteY1027" fmla="*/ 1240851 h 8099368"/>
              <a:gd name="connsiteX1028" fmla="*/ 494878 w 12192000"/>
              <a:gd name="connsiteY1028" fmla="*/ 857315 h 8099368"/>
              <a:gd name="connsiteX1029" fmla="*/ 472384 w 12192000"/>
              <a:gd name="connsiteY1029" fmla="*/ 834754 h 8099368"/>
              <a:gd name="connsiteX1030" fmla="*/ 472384 w 12192000"/>
              <a:gd name="connsiteY1030" fmla="*/ 789632 h 8099368"/>
              <a:gd name="connsiteX1031" fmla="*/ 539867 w 12192000"/>
              <a:gd name="connsiteY1031" fmla="*/ 857315 h 8099368"/>
              <a:gd name="connsiteX1032" fmla="*/ 854790 w 12192000"/>
              <a:gd name="connsiteY1032" fmla="*/ 970120 h 8099368"/>
              <a:gd name="connsiteX1033" fmla="*/ 562362 w 12192000"/>
              <a:gd name="connsiteY1033" fmla="*/ 812193 h 8099368"/>
              <a:gd name="connsiteX1034" fmla="*/ 404901 w 12192000"/>
              <a:gd name="connsiteY1034" fmla="*/ 699389 h 8099368"/>
              <a:gd name="connsiteX1035" fmla="*/ 652340 w 12192000"/>
              <a:gd name="connsiteY1035" fmla="*/ 834754 h 8099368"/>
              <a:gd name="connsiteX1036" fmla="*/ 719823 w 12192000"/>
              <a:gd name="connsiteY1036" fmla="*/ 857315 h 8099368"/>
              <a:gd name="connsiteX1037" fmla="*/ 562362 w 12192000"/>
              <a:gd name="connsiteY1037" fmla="*/ 721950 h 8099368"/>
              <a:gd name="connsiteX1038" fmla="*/ 427395 w 12192000"/>
              <a:gd name="connsiteY1038" fmla="*/ 654267 h 8099368"/>
              <a:gd name="connsiteX1039" fmla="*/ 742318 w 12192000"/>
              <a:gd name="connsiteY1039" fmla="*/ 789632 h 8099368"/>
              <a:gd name="connsiteX1040" fmla="*/ 877284 w 12192000"/>
              <a:gd name="connsiteY1040" fmla="*/ 812193 h 8099368"/>
              <a:gd name="connsiteX1041" fmla="*/ 899779 w 12192000"/>
              <a:gd name="connsiteY1041" fmla="*/ 789632 h 8099368"/>
              <a:gd name="connsiteX1042" fmla="*/ 809801 w 12192000"/>
              <a:gd name="connsiteY1042" fmla="*/ 721950 h 8099368"/>
              <a:gd name="connsiteX1043" fmla="*/ 539867 w 12192000"/>
              <a:gd name="connsiteY1043" fmla="*/ 586584 h 8099368"/>
              <a:gd name="connsiteX1044" fmla="*/ 607351 w 12192000"/>
              <a:gd name="connsiteY1044" fmla="*/ 564023 h 8099368"/>
              <a:gd name="connsiteX1045" fmla="*/ 629845 w 12192000"/>
              <a:gd name="connsiteY1045" fmla="*/ 541462 h 8099368"/>
              <a:gd name="connsiteX1046" fmla="*/ 787307 w 12192000"/>
              <a:gd name="connsiteY1046" fmla="*/ 609145 h 8099368"/>
              <a:gd name="connsiteX1047" fmla="*/ 652340 w 12192000"/>
              <a:gd name="connsiteY1047" fmla="*/ 586584 h 8099368"/>
              <a:gd name="connsiteX1048" fmla="*/ 877284 w 12192000"/>
              <a:gd name="connsiteY1048" fmla="*/ 721950 h 8099368"/>
              <a:gd name="connsiteX1049" fmla="*/ 967262 w 12192000"/>
              <a:gd name="connsiteY1049" fmla="*/ 744510 h 8099368"/>
              <a:gd name="connsiteX1050" fmla="*/ 1034746 w 12192000"/>
              <a:gd name="connsiteY1050" fmla="*/ 676828 h 8099368"/>
              <a:gd name="connsiteX1051" fmla="*/ 787307 w 12192000"/>
              <a:gd name="connsiteY1051" fmla="*/ 518901 h 8099368"/>
              <a:gd name="connsiteX1052" fmla="*/ 584856 w 12192000"/>
              <a:gd name="connsiteY1052" fmla="*/ 451218 h 8099368"/>
              <a:gd name="connsiteX1053" fmla="*/ 562362 w 12192000"/>
              <a:gd name="connsiteY1053" fmla="*/ 406097 h 8099368"/>
              <a:gd name="connsiteX1054" fmla="*/ 652340 w 12192000"/>
              <a:gd name="connsiteY1054" fmla="*/ 451218 h 8099368"/>
              <a:gd name="connsiteX1055" fmla="*/ 584856 w 12192000"/>
              <a:gd name="connsiteY1055" fmla="*/ 383536 h 8099368"/>
              <a:gd name="connsiteX1056" fmla="*/ 517373 w 12192000"/>
              <a:gd name="connsiteY1056" fmla="*/ 360975 h 8099368"/>
              <a:gd name="connsiteX1057" fmla="*/ 427395 w 12192000"/>
              <a:gd name="connsiteY1057" fmla="*/ 293292 h 8099368"/>
              <a:gd name="connsiteX1058" fmla="*/ 584856 w 12192000"/>
              <a:gd name="connsiteY1058" fmla="*/ 360975 h 8099368"/>
              <a:gd name="connsiteX1059" fmla="*/ 629845 w 12192000"/>
              <a:gd name="connsiteY1059" fmla="*/ 406097 h 8099368"/>
              <a:gd name="connsiteX1060" fmla="*/ 1147218 w 12192000"/>
              <a:gd name="connsiteY1060" fmla="*/ 654267 h 8099368"/>
              <a:gd name="connsiteX1061" fmla="*/ 1034746 w 12192000"/>
              <a:gd name="connsiteY1061" fmla="*/ 586584 h 8099368"/>
              <a:gd name="connsiteX1062" fmla="*/ 809801 w 12192000"/>
              <a:gd name="connsiteY1062" fmla="*/ 428658 h 8099368"/>
              <a:gd name="connsiteX1063" fmla="*/ 719823 w 12192000"/>
              <a:gd name="connsiteY1063" fmla="*/ 406097 h 8099368"/>
              <a:gd name="connsiteX1064" fmla="*/ 742318 w 12192000"/>
              <a:gd name="connsiteY1064" fmla="*/ 406097 h 8099368"/>
              <a:gd name="connsiteX1065" fmla="*/ 674834 w 12192000"/>
              <a:gd name="connsiteY1065" fmla="*/ 338414 h 8099368"/>
              <a:gd name="connsiteX1066" fmla="*/ 562362 w 12192000"/>
              <a:gd name="connsiteY1066" fmla="*/ 270731 h 8099368"/>
              <a:gd name="connsiteX1067" fmla="*/ 404901 w 12192000"/>
              <a:gd name="connsiteY1067" fmla="*/ 180488 h 8099368"/>
              <a:gd name="connsiteX1068" fmla="*/ 382406 w 12192000"/>
              <a:gd name="connsiteY1068" fmla="*/ 157927 h 8099368"/>
              <a:gd name="connsiteX1069" fmla="*/ 314923 w 12192000"/>
              <a:gd name="connsiteY1069" fmla="*/ 112805 h 8099368"/>
              <a:gd name="connsiteX1070" fmla="*/ 224945 w 12192000"/>
              <a:gd name="connsiteY1070" fmla="*/ 67683 h 8099368"/>
              <a:gd name="connsiteX1071" fmla="*/ 112472 w 12192000"/>
              <a:gd name="connsiteY1071" fmla="*/ 0 h 80993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Lst>
            <a:rect l="l" t="t" r="r" b="b"/>
            <a:pathLst>
              <a:path w="12192000" h="8099368">
                <a:moveTo>
                  <a:pt x="6471976" y="6950228"/>
                </a:moveTo>
                <a:lnTo>
                  <a:pt x="6486842" y="6951583"/>
                </a:lnTo>
                <a:cubicBezTo>
                  <a:pt x="6495278" y="6954404"/>
                  <a:pt x="6500901" y="6960044"/>
                  <a:pt x="6500901" y="6971324"/>
                </a:cubicBezTo>
                <a:cubicBezTo>
                  <a:pt x="6489654" y="6965684"/>
                  <a:pt x="6481219" y="6958634"/>
                  <a:pt x="6473135" y="6951231"/>
                </a:cubicBezTo>
                <a:close/>
                <a:moveTo>
                  <a:pt x="9762599" y="6948763"/>
                </a:moveTo>
                <a:cubicBezTo>
                  <a:pt x="9830082" y="6971324"/>
                  <a:pt x="9875071" y="6993885"/>
                  <a:pt x="9920060" y="7016446"/>
                </a:cubicBezTo>
                <a:cubicBezTo>
                  <a:pt x="10100016" y="7084129"/>
                  <a:pt x="10189993" y="7151812"/>
                  <a:pt x="10347455" y="7219494"/>
                </a:cubicBezTo>
                <a:cubicBezTo>
                  <a:pt x="10167499" y="7151812"/>
                  <a:pt x="9987543" y="7084129"/>
                  <a:pt x="9897565" y="7016446"/>
                </a:cubicBezTo>
                <a:cubicBezTo>
                  <a:pt x="9852576" y="6993885"/>
                  <a:pt x="9807588" y="6971324"/>
                  <a:pt x="9762599" y="6948763"/>
                </a:cubicBezTo>
                <a:close/>
                <a:moveTo>
                  <a:pt x="7892826" y="6551161"/>
                </a:moveTo>
                <a:lnTo>
                  <a:pt x="7916998" y="6561350"/>
                </a:lnTo>
                <a:cubicBezTo>
                  <a:pt x="7922271" y="6563818"/>
                  <a:pt x="7923676" y="6565228"/>
                  <a:pt x="7918053" y="6565228"/>
                </a:cubicBezTo>
                <a:close/>
                <a:moveTo>
                  <a:pt x="7862076" y="6534013"/>
                </a:moveTo>
                <a:lnTo>
                  <a:pt x="7892826" y="6551161"/>
                </a:lnTo>
                <a:lnTo>
                  <a:pt x="7892746" y="6551127"/>
                </a:lnTo>
                <a:cubicBezTo>
                  <a:pt x="7882905" y="6546897"/>
                  <a:pt x="7872361" y="6541962"/>
                  <a:pt x="7864277" y="6536674"/>
                </a:cubicBezTo>
                <a:close/>
                <a:moveTo>
                  <a:pt x="4206466" y="6429862"/>
                </a:moveTo>
                <a:cubicBezTo>
                  <a:pt x="4296443" y="6474984"/>
                  <a:pt x="4341432" y="6497545"/>
                  <a:pt x="4386421" y="6520106"/>
                </a:cubicBezTo>
                <a:cubicBezTo>
                  <a:pt x="4296443" y="6497545"/>
                  <a:pt x="4251454" y="6474984"/>
                  <a:pt x="4206466" y="6429862"/>
                </a:cubicBezTo>
                <a:close/>
                <a:moveTo>
                  <a:pt x="7379061" y="6060797"/>
                </a:moveTo>
                <a:lnTo>
                  <a:pt x="7386609" y="6063622"/>
                </a:lnTo>
                <a:lnTo>
                  <a:pt x="7389432" y="6066068"/>
                </a:lnTo>
                <a:cubicBezTo>
                  <a:pt x="7395056" y="6068888"/>
                  <a:pt x="7400680" y="6068888"/>
                  <a:pt x="7400680" y="6068888"/>
                </a:cubicBezTo>
                <a:cubicBezTo>
                  <a:pt x="7389433" y="6068888"/>
                  <a:pt x="7383809" y="6068888"/>
                  <a:pt x="7380997" y="6066068"/>
                </a:cubicBezTo>
                <a:close/>
                <a:moveTo>
                  <a:pt x="1507129" y="5662791"/>
                </a:moveTo>
                <a:cubicBezTo>
                  <a:pt x="1552119" y="5662791"/>
                  <a:pt x="1574613" y="5685352"/>
                  <a:pt x="1619602" y="5707913"/>
                </a:cubicBezTo>
                <a:cubicBezTo>
                  <a:pt x="1619602" y="5707913"/>
                  <a:pt x="1619602" y="5707913"/>
                  <a:pt x="1597107" y="5707913"/>
                </a:cubicBezTo>
                <a:cubicBezTo>
                  <a:pt x="1574613" y="5685352"/>
                  <a:pt x="1529624" y="5685352"/>
                  <a:pt x="1507129" y="5662791"/>
                </a:cubicBezTo>
                <a:close/>
                <a:moveTo>
                  <a:pt x="1529627" y="5640232"/>
                </a:moveTo>
                <a:lnTo>
                  <a:pt x="1687085" y="5707913"/>
                </a:lnTo>
                <a:cubicBezTo>
                  <a:pt x="1737698" y="5730474"/>
                  <a:pt x="1788310" y="5753035"/>
                  <a:pt x="1844546" y="5775596"/>
                </a:cubicBezTo>
                <a:cubicBezTo>
                  <a:pt x="1934524" y="5798156"/>
                  <a:pt x="2024502" y="5820717"/>
                  <a:pt x="2114480" y="5888400"/>
                </a:cubicBezTo>
                <a:cubicBezTo>
                  <a:pt x="2181964" y="5910961"/>
                  <a:pt x="2226952" y="5933522"/>
                  <a:pt x="2226952" y="5956083"/>
                </a:cubicBezTo>
                <a:cubicBezTo>
                  <a:pt x="2159469" y="5933522"/>
                  <a:pt x="2136975" y="5910961"/>
                  <a:pt x="2091986" y="5888400"/>
                </a:cubicBezTo>
                <a:cubicBezTo>
                  <a:pt x="2046997" y="5888400"/>
                  <a:pt x="2024502" y="5865839"/>
                  <a:pt x="2002008" y="5865839"/>
                </a:cubicBezTo>
                <a:cubicBezTo>
                  <a:pt x="1979513" y="5843278"/>
                  <a:pt x="1934524" y="5843278"/>
                  <a:pt x="1912030" y="5820717"/>
                </a:cubicBezTo>
                <a:cubicBezTo>
                  <a:pt x="1912030" y="5820717"/>
                  <a:pt x="1889536" y="5820717"/>
                  <a:pt x="1889536" y="5820717"/>
                </a:cubicBezTo>
                <a:cubicBezTo>
                  <a:pt x="1777063" y="5753035"/>
                  <a:pt x="1664591" y="5707913"/>
                  <a:pt x="1574613" y="5662791"/>
                </a:cubicBezTo>
                <a:close/>
                <a:moveTo>
                  <a:pt x="1529620" y="5640228"/>
                </a:moveTo>
                <a:lnTo>
                  <a:pt x="1529627" y="5640232"/>
                </a:lnTo>
                <a:lnTo>
                  <a:pt x="1529624" y="5640230"/>
                </a:lnTo>
                <a:close/>
                <a:moveTo>
                  <a:pt x="10572399" y="2481701"/>
                </a:moveTo>
                <a:cubicBezTo>
                  <a:pt x="10572399" y="2481701"/>
                  <a:pt x="10594894" y="2481701"/>
                  <a:pt x="10594894" y="2481701"/>
                </a:cubicBezTo>
                <a:cubicBezTo>
                  <a:pt x="10617388" y="2481701"/>
                  <a:pt x="10662377" y="2504262"/>
                  <a:pt x="10684872" y="2526823"/>
                </a:cubicBezTo>
                <a:cubicBezTo>
                  <a:pt x="10639883" y="2504262"/>
                  <a:pt x="10617388" y="2504262"/>
                  <a:pt x="10572399" y="2481701"/>
                </a:cubicBezTo>
                <a:close/>
                <a:moveTo>
                  <a:pt x="4791322" y="2098166"/>
                </a:moveTo>
                <a:cubicBezTo>
                  <a:pt x="4802569" y="2098166"/>
                  <a:pt x="4808193" y="2098166"/>
                  <a:pt x="4811005" y="2100986"/>
                </a:cubicBezTo>
                <a:lnTo>
                  <a:pt x="4812941" y="2106256"/>
                </a:lnTo>
                <a:lnTo>
                  <a:pt x="4805393" y="2103432"/>
                </a:lnTo>
                <a:lnTo>
                  <a:pt x="4802569" y="2100986"/>
                </a:lnTo>
                <a:cubicBezTo>
                  <a:pt x="4796946" y="2098166"/>
                  <a:pt x="4791322" y="2098166"/>
                  <a:pt x="4791322" y="2098166"/>
                </a:cubicBezTo>
                <a:close/>
                <a:moveTo>
                  <a:pt x="7805580" y="1624386"/>
                </a:moveTo>
                <a:cubicBezTo>
                  <a:pt x="7895558" y="1646947"/>
                  <a:pt x="7940547" y="1669508"/>
                  <a:pt x="7985536" y="1714630"/>
                </a:cubicBezTo>
                <a:cubicBezTo>
                  <a:pt x="7895558" y="1669508"/>
                  <a:pt x="7850569" y="1646947"/>
                  <a:pt x="7805580" y="1624386"/>
                </a:cubicBezTo>
                <a:close/>
                <a:moveTo>
                  <a:pt x="4299175" y="1593331"/>
                </a:moveTo>
                <a:lnTo>
                  <a:pt x="4299255" y="1593365"/>
                </a:lnTo>
                <a:cubicBezTo>
                  <a:pt x="4309097" y="1597595"/>
                  <a:pt x="4319641" y="1602530"/>
                  <a:pt x="4327725" y="1607818"/>
                </a:cubicBezTo>
                <a:lnTo>
                  <a:pt x="4329926" y="1610479"/>
                </a:lnTo>
                <a:close/>
                <a:moveTo>
                  <a:pt x="4273949" y="1579265"/>
                </a:moveTo>
                <a:lnTo>
                  <a:pt x="4299175" y="1593331"/>
                </a:lnTo>
                <a:lnTo>
                  <a:pt x="4275003" y="1583142"/>
                </a:lnTo>
                <a:cubicBezTo>
                  <a:pt x="4269731" y="1580675"/>
                  <a:pt x="4268325" y="1579265"/>
                  <a:pt x="4273949" y="1579265"/>
                </a:cubicBezTo>
                <a:close/>
                <a:moveTo>
                  <a:pt x="1844546" y="879876"/>
                </a:moveTo>
                <a:cubicBezTo>
                  <a:pt x="2024502" y="970120"/>
                  <a:pt x="2204458" y="1037802"/>
                  <a:pt x="2294436" y="1105485"/>
                </a:cubicBezTo>
                <a:cubicBezTo>
                  <a:pt x="2339425" y="1128046"/>
                  <a:pt x="2384414" y="1150607"/>
                  <a:pt x="2429403" y="1173168"/>
                </a:cubicBezTo>
                <a:cubicBezTo>
                  <a:pt x="2361919" y="1150607"/>
                  <a:pt x="2316930" y="1128046"/>
                  <a:pt x="2271942" y="1105485"/>
                </a:cubicBezTo>
                <a:cubicBezTo>
                  <a:pt x="2091986" y="1037802"/>
                  <a:pt x="2002008" y="970120"/>
                  <a:pt x="1844546" y="879876"/>
                </a:cubicBezTo>
                <a:close/>
                <a:moveTo>
                  <a:pt x="112472" y="0"/>
                </a:moveTo>
                <a:cubicBezTo>
                  <a:pt x="202450" y="22561"/>
                  <a:pt x="202450" y="45122"/>
                  <a:pt x="247439" y="67683"/>
                </a:cubicBezTo>
                <a:cubicBezTo>
                  <a:pt x="247439" y="67683"/>
                  <a:pt x="247439" y="67683"/>
                  <a:pt x="269934" y="67683"/>
                </a:cubicBezTo>
                <a:cubicBezTo>
                  <a:pt x="269934" y="67683"/>
                  <a:pt x="292428" y="67683"/>
                  <a:pt x="292428" y="67683"/>
                </a:cubicBezTo>
                <a:cubicBezTo>
                  <a:pt x="292428" y="67683"/>
                  <a:pt x="292428" y="67683"/>
                  <a:pt x="292428" y="45122"/>
                </a:cubicBezTo>
                <a:cubicBezTo>
                  <a:pt x="247439" y="45122"/>
                  <a:pt x="202450" y="22561"/>
                  <a:pt x="202450" y="0"/>
                </a:cubicBezTo>
                <a:cubicBezTo>
                  <a:pt x="269934" y="22561"/>
                  <a:pt x="292428" y="45122"/>
                  <a:pt x="314923" y="45122"/>
                </a:cubicBezTo>
                <a:cubicBezTo>
                  <a:pt x="382406" y="90244"/>
                  <a:pt x="427395" y="112805"/>
                  <a:pt x="494878" y="157927"/>
                </a:cubicBezTo>
                <a:cubicBezTo>
                  <a:pt x="494878" y="157927"/>
                  <a:pt x="517373" y="157927"/>
                  <a:pt x="517373" y="180488"/>
                </a:cubicBezTo>
                <a:cubicBezTo>
                  <a:pt x="539867" y="180488"/>
                  <a:pt x="562362" y="203048"/>
                  <a:pt x="607351" y="225609"/>
                </a:cubicBezTo>
                <a:cubicBezTo>
                  <a:pt x="674834" y="225609"/>
                  <a:pt x="742318" y="248170"/>
                  <a:pt x="809801" y="248170"/>
                </a:cubicBezTo>
                <a:cubicBezTo>
                  <a:pt x="832295" y="270731"/>
                  <a:pt x="787307" y="270731"/>
                  <a:pt x="787307" y="293292"/>
                </a:cubicBezTo>
                <a:cubicBezTo>
                  <a:pt x="764812" y="338414"/>
                  <a:pt x="832295" y="406097"/>
                  <a:pt x="989757" y="451218"/>
                </a:cubicBezTo>
                <a:cubicBezTo>
                  <a:pt x="1147218" y="518901"/>
                  <a:pt x="1147218" y="541462"/>
                  <a:pt x="1169713" y="564023"/>
                </a:cubicBezTo>
                <a:cubicBezTo>
                  <a:pt x="1237196" y="609145"/>
                  <a:pt x="1282185" y="631706"/>
                  <a:pt x="1327174" y="654267"/>
                </a:cubicBezTo>
                <a:cubicBezTo>
                  <a:pt x="1327174" y="676828"/>
                  <a:pt x="1349668" y="676828"/>
                  <a:pt x="1349668" y="676828"/>
                </a:cubicBezTo>
                <a:cubicBezTo>
                  <a:pt x="1349668" y="676828"/>
                  <a:pt x="1349668" y="676828"/>
                  <a:pt x="1349668" y="699389"/>
                </a:cubicBezTo>
                <a:cubicBezTo>
                  <a:pt x="1417152" y="721950"/>
                  <a:pt x="1484635" y="744510"/>
                  <a:pt x="1507129" y="789632"/>
                </a:cubicBezTo>
                <a:cubicBezTo>
                  <a:pt x="1552119" y="789632"/>
                  <a:pt x="1574613" y="812193"/>
                  <a:pt x="1597107" y="812193"/>
                </a:cubicBezTo>
                <a:cubicBezTo>
                  <a:pt x="1844546" y="947559"/>
                  <a:pt x="2091986" y="1105485"/>
                  <a:pt x="2339425" y="1240851"/>
                </a:cubicBezTo>
                <a:cubicBezTo>
                  <a:pt x="2384414" y="1263412"/>
                  <a:pt x="2429403" y="1285973"/>
                  <a:pt x="2519381" y="1285973"/>
                </a:cubicBezTo>
                <a:cubicBezTo>
                  <a:pt x="2541875" y="1285973"/>
                  <a:pt x="2496886" y="1263412"/>
                  <a:pt x="2541875" y="1263412"/>
                </a:cubicBezTo>
                <a:cubicBezTo>
                  <a:pt x="2496886" y="1240851"/>
                  <a:pt x="2451897" y="1218290"/>
                  <a:pt x="2429403" y="1173168"/>
                </a:cubicBezTo>
                <a:cubicBezTo>
                  <a:pt x="2474392" y="1195729"/>
                  <a:pt x="2519381" y="1218290"/>
                  <a:pt x="2541875" y="1240851"/>
                </a:cubicBezTo>
                <a:cubicBezTo>
                  <a:pt x="2564370" y="1240851"/>
                  <a:pt x="2586864" y="1240851"/>
                  <a:pt x="2586864" y="1240851"/>
                </a:cubicBezTo>
                <a:cubicBezTo>
                  <a:pt x="2609359" y="1218290"/>
                  <a:pt x="2631853" y="1218290"/>
                  <a:pt x="2609359" y="1218290"/>
                </a:cubicBezTo>
                <a:cubicBezTo>
                  <a:pt x="2631853" y="1218290"/>
                  <a:pt x="2429403" y="1150607"/>
                  <a:pt x="2631853" y="1195729"/>
                </a:cubicBezTo>
                <a:cubicBezTo>
                  <a:pt x="2631853" y="1195729"/>
                  <a:pt x="2744325" y="1218290"/>
                  <a:pt x="2744325" y="1173168"/>
                </a:cubicBezTo>
                <a:cubicBezTo>
                  <a:pt x="2676842" y="1150607"/>
                  <a:pt x="2699336" y="1128046"/>
                  <a:pt x="2609359" y="1105485"/>
                </a:cubicBezTo>
                <a:cubicBezTo>
                  <a:pt x="2496886" y="1060363"/>
                  <a:pt x="2564370" y="1105485"/>
                  <a:pt x="2519381" y="1105485"/>
                </a:cubicBezTo>
                <a:cubicBezTo>
                  <a:pt x="2429403" y="1082924"/>
                  <a:pt x="2429403" y="1037802"/>
                  <a:pt x="2384414" y="1015242"/>
                </a:cubicBezTo>
                <a:cubicBezTo>
                  <a:pt x="2541875" y="1060363"/>
                  <a:pt x="2586864" y="1060363"/>
                  <a:pt x="2609359" y="1037802"/>
                </a:cubicBezTo>
                <a:cubicBezTo>
                  <a:pt x="2564370" y="1015242"/>
                  <a:pt x="2451897" y="970120"/>
                  <a:pt x="2474392" y="947559"/>
                </a:cubicBezTo>
                <a:cubicBezTo>
                  <a:pt x="2541875" y="992681"/>
                  <a:pt x="2654347" y="1015242"/>
                  <a:pt x="2654347" y="1037802"/>
                </a:cubicBezTo>
                <a:cubicBezTo>
                  <a:pt x="2789314" y="1128046"/>
                  <a:pt x="2991764" y="1195729"/>
                  <a:pt x="3104237" y="1285973"/>
                </a:cubicBezTo>
                <a:cubicBezTo>
                  <a:pt x="3171720" y="1308534"/>
                  <a:pt x="3239203" y="1331095"/>
                  <a:pt x="3284193" y="1353655"/>
                </a:cubicBezTo>
                <a:cubicBezTo>
                  <a:pt x="3486643" y="1466460"/>
                  <a:pt x="3711587" y="1579265"/>
                  <a:pt x="3936532" y="1669508"/>
                </a:cubicBezTo>
                <a:cubicBezTo>
                  <a:pt x="4071499" y="1737191"/>
                  <a:pt x="4228960" y="1804874"/>
                  <a:pt x="4363927" y="1872556"/>
                </a:cubicBezTo>
                <a:cubicBezTo>
                  <a:pt x="4498894" y="1940239"/>
                  <a:pt x="4656355" y="2007922"/>
                  <a:pt x="4791322" y="2098166"/>
                </a:cubicBezTo>
                <a:lnTo>
                  <a:pt x="4805393" y="2103432"/>
                </a:lnTo>
                <a:lnTo>
                  <a:pt x="4810302" y="2107684"/>
                </a:lnTo>
                <a:cubicBezTo>
                  <a:pt x="4812410" y="2110856"/>
                  <a:pt x="4813816" y="2115087"/>
                  <a:pt x="4813816" y="2120727"/>
                </a:cubicBezTo>
                <a:cubicBezTo>
                  <a:pt x="4813816" y="2115087"/>
                  <a:pt x="4813816" y="2110856"/>
                  <a:pt x="4813465" y="2107684"/>
                </a:cubicBezTo>
                <a:lnTo>
                  <a:pt x="4812941" y="2106256"/>
                </a:lnTo>
                <a:lnTo>
                  <a:pt x="4979713" y="2168669"/>
                </a:lnTo>
                <a:cubicBezTo>
                  <a:pt x="5038761" y="2194050"/>
                  <a:pt x="5094997" y="2222251"/>
                  <a:pt x="5151233" y="2256092"/>
                </a:cubicBezTo>
                <a:cubicBezTo>
                  <a:pt x="5173728" y="2256092"/>
                  <a:pt x="5196222" y="2256092"/>
                  <a:pt x="5218717" y="2256092"/>
                </a:cubicBezTo>
                <a:cubicBezTo>
                  <a:pt x="5196222" y="2256092"/>
                  <a:pt x="5151233" y="2233531"/>
                  <a:pt x="5128739" y="2210970"/>
                </a:cubicBezTo>
                <a:cubicBezTo>
                  <a:pt x="4993772" y="2143288"/>
                  <a:pt x="4836311" y="2075605"/>
                  <a:pt x="4701344" y="2007922"/>
                </a:cubicBezTo>
                <a:cubicBezTo>
                  <a:pt x="4656355" y="1962800"/>
                  <a:pt x="4588872" y="1940239"/>
                  <a:pt x="4543883" y="1917678"/>
                </a:cubicBezTo>
                <a:cubicBezTo>
                  <a:pt x="4408916" y="1849996"/>
                  <a:pt x="4363927" y="1804874"/>
                  <a:pt x="4228960" y="1759752"/>
                </a:cubicBezTo>
                <a:cubicBezTo>
                  <a:pt x="4161476" y="1714630"/>
                  <a:pt x="4116488" y="1669508"/>
                  <a:pt x="3981521" y="1624386"/>
                </a:cubicBezTo>
                <a:cubicBezTo>
                  <a:pt x="3959027" y="1601825"/>
                  <a:pt x="3936532" y="1579265"/>
                  <a:pt x="3891543" y="1579265"/>
                </a:cubicBezTo>
                <a:cubicBezTo>
                  <a:pt x="3801565" y="1511582"/>
                  <a:pt x="3644104" y="1443899"/>
                  <a:pt x="3576621" y="1398777"/>
                </a:cubicBezTo>
                <a:cubicBezTo>
                  <a:pt x="3531632" y="1353655"/>
                  <a:pt x="3621609" y="1353655"/>
                  <a:pt x="3554126" y="1308534"/>
                </a:cubicBezTo>
                <a:cubicBezTo>
                  <a:pt x="3554126" y="1308534"/>
                  <a:pt x="3554126" y="1308534"/>
                  <a:pt x="3531632" y="1308534"/>
                </a:cubicBezTo>
                <a:cubicBezTo>
                  <a:pt x="3464148" y="1285973"/>
                  <a:pt x="3396665" y="1308534"/>
                  <a:pt x="3306687" y="1263412"/>
                </a:cubicBezTo>
                <a:cubicBezTo>
                  <a:pt x="3284193" y="1240851"/>
                  <a:pt x="3239203" y="1218290"/>
                  <a:pt x="3216709" y="1195729"/>
                </a:cubicBezTo>
                <a:cubicBezTo>
                  <a:pt x="3126731" y="1173168"/>
                  <a:pt x="3059248" y="1105485"/>
                  <a:pt x="2969270" y="1150607"/>
                </a:cubicBezTo>
                <a:cubicBezTo>
                  <a:pt x="2969270" y="1173168"/>
                  <a:pt x="2879292" y="1150607"/>
                  <a:pt x="2834303" y="1128046"/>
                </a:cubicBezTo>
                <a:cubicBezTo>
                  <a:pt x="2744325" y="1082924"/>
                  <a:pt x="2901787" y="1128046"/>
                  <a:pt x="2879292" y="1105485"/>
                </a:cubicBezTo>
                <a:cubicBezTo>
                  <a:pt x="2834303" y="1082924"/>
                  <a:pt x="2856798" y="1082924"/>
                  <a:pt x="2856798" y="1060363"/>
                </a:cubicBezTo>
                <a:cubicBezTo>
                  <a:pt x="2879292" y="1060363"/>
                  <a:pt x="2901787" y="1082924"/>
                  <a:pt x="2901787" y="1082924"/>
                </a:cubicBezTo>
                <a:cubicBezTo>
                  <a:pt x="2924281" y="1082924"/>
                  <a:pt x="2901787" y="1105485"/>
                  <a:pt x="2901787" y="1105485"/>
                </a:cubicBezTo>
                <a:cubicBezTo>
                  <a:pt x="3036753" y="1105485"/>
                  <a:pt x="3149225" y="1128046"/>
                  <a:pt x="3261698" y="1195729"/>
                </a:cubicBezTo>
                <a:cubicBezTo>
                  <a:pt x="3284193" y="1195729"/>
                  <a:pt x="3351676" y="1218290"/>
                  <a:pt x="3396665" y="1240851"/>
                </a:cubicBezTo>
                <a:cubicBezTo>
                  <a:pt x="3216709" y="1128046"/>
                  <a:pt x="3014259" y="1037802"/>
                  <a:pt x="2834303" y="924998"/>
                </a:cubicBezTo>
                <a:cubicBezTo>
                  <a:pt x="2811809" y="924998"/>
                  <a:pt x="2811809" y="902437"/>
                  <a:pt x="2766820" y="902437"/>
                </a:cubicBezTo>
                <a:cubicBezTo>
                  <a:pt x="2721831" y="902437"/>
                  <a:pt x="2721831" y="902437"/>
                  <a:pt x="2766820" y="947559"/>
                </a:cubicBezTo>
                <a:cubicBezTo>
                  <a:pt x="2811809" y="947559"/>
                  <a:pt x="2834303" y="970120"/>
                  <a:pt x="2856798" y="992681"/>
                </a:cubicBezTo>
                <a:cubicBezTo>
                  <a:pt x="2879292" y="1015242"/>
                  <a:pt x="2901787" y="1037802"/>
                  <a:pt x="2879292" y="1037802"/>
                </a:cubicBezTo>
                <a:cubicBezTo>
                  <a:pt x="2834303" y="1015242"/>
                  <a:pt x="2811809" y="992681"/>
                  <a:pt x="2811809" y="992681"/>
                </a:cubicBezTo>
                <a:cubicBezTo>
                  <a:pt x="2789314" y="970120"/>
                  <a:pt x="2744325" y="947559"/>
                  <a:pt x="2721831" y="947559"/>
                </a:cubicBezTo>
                <a:cubicBezTo>
                  <a:pt x="2676842" y="924998"/>
                  <a:pt x="2631853" y="902437"/>
                  <a:pt x="2586864" y="879876"/>
                </a:cubicBezTo>
                <a:cubicBezTo>
                  <a:pt x="2496886" y="857315"/>
                  <a:pt x="2451897" y="834754"/>
                  <a:pt x="2474392" y="812193"/>
                </a:cubicBezTo>
                <a:cubicBezTo>
                  <a:pt x="2541875" y="789632"/>
                  <a:pt x="2429403" y="744510"/>
                  <a:pt x="2316930" y="699389"/>
                </a:cubicBezTo>
                <a:cubicBezTo>
                  <a:pt x="2271942" y="699389"/>
                  <a:pt x="2204458" y="676828"/>
                  <a:pt x="2204458" y="654267"/>
                </a:cubicBezTo>
                <a:cubicBezTo>
                  <a:pt x="2159469" y="631706"/>
                  <a:pt x="2091986" y="609145"/>
                  <a:pt x="2069491" y="564023"/>
                </a:cubicBezTo>
                <a:cubicBezTo>
                  <a:pt x="2024502" y="541462"/>
                  <a:pt x="1912030" y="473779"/>
                  <a:pt x="1957019" y="451218"/>
                </a:cubicBezTo>
                <a:cubicBezTo>
                  <a:pt x="1867041" y="406097"/>
                  <a:pt x="1777063" y="360975"/>
                  <a:pt x="1709580" y="315853"/>
                </a:cubicBezTo>
                <a:cubicBezTo>
                  <a:pt x="1642096" y="293292"/>
                  <a:pt x="1574613" y="270731"/>
                  <a:pt x="1552119" y="248170"/>
                </a:cubicBezTo>
                <a:cubicBezTo>
                  <a:pt x="1664591" y="270731"/>
                  <a:pt x="1687085" y="293292"/>
                  <a:pt x="1732074" y="315853"/>
                </a:cubicBezTo>
                <a:cubicBezTo>
                  <a:pt x="1867041" y="383536"/>
                  <a:pt x="2024502" y="473779"/>
                  <a:pt x="2114480" y="541462"/>
                </a:cubicBezTo>
                <a:cubicBezTo>
                  <a:pt x="2136975" y="541462"/>
                  <a:pt x="2159469" y="541462"/>
                  <a:pt x="2181964" y="564023"/>
                </a:cubicBezTo>
                <a:cubicBezTo>
                  <a:pt x="2204458" y="564023"/>
                  <a:pt x="2249447" y="586584"/>
                  <a:pt x="2271942" y="609145"/>
                </a:cubicBezTo>
                <a:cubicBezTo>
                  <a:pt x="2204458" y="586584"/>
                  <a:pt x="2181964" y="564023"/>
                  <a:pt x="2159469" y="564023"/>
                </a:cubicBezTo>
                <a:cubicBezTo>
                  <a:pt x="2114480" y="541462"/>
                  <a:pt x="2069491" y="541462"/>
                  <a:pt x="2114480" y="564023"/>
                </a:cubicBezTo>
                <a:cubicBezTo>
                  <a:pt x="2159469" y="586584"/>
                  <a:pt x="2204458" y="609145"/>
                  <a:pt x="2226952" y="631706"/>
                </a:cubicBezTo>
                <a:cubicBezTo>
                  <a:pt x="2249447" y="631706"/>
                  <a:pt x="2249447" y="631706"/>
                  <a:pt x="2249447" y="631706"/>
                </a:cubicBezTo>
                <a:cubicBezTo>
                  <a:pt x="2384414" y="676828"/>
                  <a:pt x="2541875" y="721950"/>
                  <a:pt x="2609359" y="767071"/>
                </a:cubicBezTo>
                <a:cubicBezTo>
                  <a:pt x="2699336" y="812193"/>
                  <a:pt x="2721831" y="834754"/>
                  <a:pt x="2721831" y="857315"/>
                </a:cubicBezTo>
                <a:cubicBezTo>
                  <a:pt x="2789314" y="879876"/>
                  <a:pt x="2834303" y="902437"/>
                  <a:pt x="2901787" y="924998"/>
                </a:cubicBezTo>
                <a:cubicBezTo>
                  <a:pt x="2969270" y="992681"/>
                  <a:pt x="3149225" y="1060363"/>
                  <a:pt x="3261698" y="1128046"/>
                </a:cubicBezTo>
                <a:cubicBezTo>
                  <a:pt x="3261698" y="1128046"/>
                  <a:pt x="3284193" y="1128046"/>
                  <a:pt x="3284193" y="1128046"/>
                </a:cubicBezTo>
                <a:cubicBezTo>
                  <a:pt x="3261698" y="1105485"/>
                  <a:pt x="3239203" y="1105485"/>
                  <a:pt x="3194215" y="1082924"/>
                </a:cubicBezTo>
                <a:cubicBezTo>
                  <a:pt x="3194215" y="1082924"/>
                  <a:pt x="3216709" y="1082924"/>
                  <a:pt x="3216709" y="1082924"/>
                </a:cubicBezTo>
                <a:cubicBezTo>
                  <a:pt x="3261698" y="1105485"/>
                  <a:pt x="3284193" y="1105485"/>
                  <a:pt x="3329181" y="1128046"/>
                </a:cubicBezTo>
                <a:cubicBezTo>
                  <a:pt x="3396665" y="1173168"/>
                  <a:pt x="3441654" y="1195729"/>
                  <a:pt x="3509137" y="1240851"/>
                </a:cubicBezTo>
                <a:cubicBezTo>
                  <a:pt x="3576621" y="1240851"/>
                  <a:pt x="3599115" y="1263412"/>
                  <a:pt x="3621609" y="1285973"/>
                </a:cubicBezTo>
                <a:cubicBezTo>
                  <a:pt x="3554126" y="1263412"/>
                  <a:pt x="3509137" y="1240851"/>
                  <a:pt x="3486643" y="1240851"/>
                </a:cubicBezTo>
                <a:cubicBezTo>
                  <a:pt x="3441654" y="1218290"/>
                  <a:pt x="3419159" y="1195729"/>
                  <a:pt x="3351676" y="1173168"/>
                </a:cubicBezTo>
                <a:cubicBezTo>
                  <a:pt x="3441654" y="1218290"/>
                  <a:pt x="3531632" y="1285973"/>
                  <a:pt x="3644104" y="1331095"/>
                </a:cubicBezTo>
                <a:cubicBezTo>
                  <a:pt x="3711587" y="1353655"/>
                  <a:pt x="3734082" y="1398777"/>
                  <a:pt x="3846554" y="1421338"/>
                </a:cubicBezTo>
                <a:cubicBezTo>
                  <a:pt x="3981521" y="1443899"/>
                  <a:pt x="4026510" y="1466460"/>
                  <a:pt x="4071499" y="1511582"/>
                </a:cubicBezTo>
                <a:cubicBezTo>
                  <a:pt x="4138982" y="1556704"/>
                  <a:pt x="4228960" y="1601825"/>
                  <a:pt x="4341432" y="1624386"/>
                </a:cubicBezTo>
                <a:lnTo>
                  <a:pt x="4329926" y="1610479"/>
                </a:lnTo>
                <a:lnTo>
                  <a:pt x="4364981" y="1630027"/>
                </a:lnTo>
                <a:cubicBezTo>
                  <a:pt x="4460934" y="1680789"/>
                  <a:pt x="4566377" y="1731551"/>
                  <a:pt x="4633860" y="1782313"/>
                </a:cubicBezTo>
                <a:cubicBezTo>
                  <a:pt x="4678849" y="1804874"/>
                  <a:pt x="4723838" y="1827435"/>
                  <a:pt x="4768827" y="1849996"/>
                </a:cubicBezTo>
                <a:cubicBezTo>
                  <a:pt x="5038761" y="1962800"/>
                  <a:pt x="5263705" y="2053044"/>
                  <a:pt x="5466156" y="2165849"/>
                </a:cubicBezTo>
                <a:cubicBezTo>
                  <a:pt x="5668606" y="2278653"/>
                  <a:pt x="5871056" y="2368897"/>
                  <a:pt x="6096001" y="2459141"/>
                </a:cubicBezTo>
                <a:cubicBezTo>
                  <a:pt x="6073506" y="2414019"/>
                  <a:pt x="5916046" y="2368897"/>
                  <a:pt x="5848562" y="2323775"/>
                </a:cubicBezTo>
                <a:cubicBezTo>
                  <a:pt x="5691100" y="2256092"/>
                  <a:pt x="5488650" y="2165849"/>
                  <a:pt x="5331189" y="2075605"/>
                </a:cubicBezTo>
                <a:cubicBezTo>
                  <a:pt x="5286200" y="2075605"/>
                  <a:pt x="5218717" y="2053044"/>
                  <a:pt x="5263705" y="2030483"/>
                </a:cubicBezTo>
                <a:cubicBezTo>
                  <a:pt x="5263705" y="2030483"/>
                  <a:pt x="5286200" y="2030483"/>
                  <a:pt x="5308694" y="2030483"/>
                </a:cubicBezTo>
                <a:cubicBezTo>
                  <a:pt x="5376178" y="2030483"/>
                  <a:pt x="5421167" y="2075605"/>
                  <a:pt x="5443662" y="2075605"/>
                </a:cubicBezTo>
                <a:cubicBezTo>
                  <a:pt x="5460532" y="2109446"/>
                  <a:pt x="5502710" y="2130597"/>
                  <a:pt x="5551213" y="2139057"/>
                </a:cubicBezTo>
                <a:lnTo>
                  <a:pt x="5578628" y="2141381"/>
                </a:lnTo>
                <a:lnTo>
                  <a:pt x="5578628" y="2143288"/>
                </a:lnTo>
                <a:cubicBezTo>
                  <a:pt x="5578628" y="2143288"/>
                  <a:pt x="5601122" y="2143288"/>
                  <a:pt x="5601122" y="2143288"/>
                </a:cubicBezTo>
                <a:lnTo>
                  <a:pt x="5578628" y="2141381"/>
                </a:lnTo>
                <a:lnTo>
                  <a:pt x="5578628" y="2130245"/>
                </a:lnTo>
                <a:cubicBezTo>
                  <a:pt x="5578628" y="2120727"/>
                  <a:pt x="5578628" y="2120727"/>
                  <a:pt x="5578628" y="2120727"/>
                </a:cubicBezTo>
                <a:cubicBezTo>
                  <a:pt x="5691100" y="2165849"/>
                  <a:pt x="5781078" y="2233531"/>
                  <a:pt x="5893551" y="2278653"/>
                </a:cubicBezTo>
                <a:cubicBezTo>
                  <a:pt x="5916046" y="2278653"/>
                  <a:pt x="5938539" y="2301214"/>
                  <a:pt x="5961034" y="2301214"/>
                </a:cubicBezTo>
                <a:cubicBezTo>
                  <a:pt x="5961034" y="2301214"/>
                  <a:pt x="5983528" y="2301214"/>
                  <a:pt x="6006023" y="2301214"/>
                </a:cubicBezTo>
                <a:cubicBezTo>
                  <a:pt x="5983528" y="2301214"/>
                  <a:pt x="5961034" y="2278653"/>
                  <a:pt x="5983528" y="2278653"/>
                </a:cubicBezTo>
                <a:cubicBezTo>
                  <a:pt x="6006023" y="2278653"/>
                  <a:pt x="6028517" y="2301214"/>
                  <a:pt x="6051012" y="2301214"/>
                </a:cubicBezTo>
                <a:cubicBezTo>
                  <a:pt x="6073506" y="2346336"/>
                  <a:pt x="6140990" y="2368897"/>
                  <a:pt x="6230968" y="2391458"/>
                </a:cubicBezTo>
                <a:cubicBezTo>
                  <a:pt x="6253462" y="2368897"/>
                  <a:pt x="6275956" y="2391458"/>
                  <a:pt x="6298451" y="2391458"/>
                </a:cubicBezTo>
                <a:cubicBezTo>
                  <a:pt x="6320945" y="2414019"/>
                  <a:pt x="6343440" y="2414019"/>
                  <a:pt x="6343440" y="2414019"/>
                </a:cubicBezTo>
                <a:cubicBezTo>
                  <a:pt x="6298451" y="2368897"/>
                  <a:pt x="6230968" y="2346336"/>
                  <a:pt x="6163484" y="2323775"/>
                </a:cubicBezTo>
                <a:cubicBezTo>
                  <a:pt x="6163484" y="2323775"/>
                  <a:pt x="6163484" y="2346336"/>
                  <a:pt x="6118495" y="2323775"/>
                </a:cubicBezTo>
                <a:cubicBezTo>
                  <a:pt x="6073506" y="2301214"/>
                  <a:pt x="6073506" y="2301214"/>
                  <a:pt x="6073506" y="2278653"/>
                </a:cubicBezTo>
                <a:cubicBezTo>
                  <a:pt x="6051012" y="2278653"/>
                  <a:pt x="6006023" y="2256092"/>
                  <a:pt x="5961034" y="2233531"/>
                </a:cubicBezTo>
                <a:cubicBezTo>
                  <a:pt x="5871056" y="2210970"/>
                  <a:pt x="5848562" y="2165849"/>
                  <a:pt x="5713595" y="2120727"/>
                </a:cubicBezTo>
                <a:cubicBezTo>
                  <a:pt x="5758584" y="2143288"/>
                  <a:pt x="5781078" y="2165849"/>
                  <a:pt x="5826067" y="2188409"/>
                </a:cubicBezTo>
                <a:cubicBezTo>
                  <a:pt x="5871056" y="2210970"/>
                  <a:pt x="5938539" y="2233531"/>
                  <a:pt x="5983528" y="2278653"/>
                </a:cubicBezTo>
                <a:cubicBezTo>
                  <a:pt x="5871056" y="2233531"/>
                  <a:pt x="5826067" y="2210970"/>
                  <a:pt x="5803573" y="2188409"/>
                </a:cubicBezTo>
                <a:cubicBezTo>
                  <a:pt x="5668606" y="2120727"/>
                  <a:pt x="5533639" y="2053044"/>
                  <a:pt x="5421167" y="1985361"/>
                </a:cubicBezTo>
                <a:cubicBezTo>
                  <a:pt x="5353683" y="1962800"/>
                  <a:pt x="5218717" y="1917678"/>
                  <a:pt x="5196222" y="1872556"/>
                </a:cubicBezTo>
                <a:cubicBezTo>
                  <a:pt x="5038761" y="1849996"/>
                  <a:pt x="4971278" y="1804874"/>
                  <a:pt x="4948783" y="1759752"/>
                </a:cubicBezTo>
                <a:cubicBezTo>
                  <a:pt x="4926288" y="1737191"/>
                  <a:pt x="4903794" y="1737191"/>
                  <a:pt x="4858805" y="1714630"/>
                </a:cubicBezTo>
                <a:cubicBezTo>
                  <a:pt x="4813816" y="1692069"/>
                  <a:pt x="4768827" y="1669508"/>
                  <a:pt x="4791322" y="1669508"/>
                </a:cubicBezTo>
                <a:cubicBezTo>
                  <a:pt x="4791322" y="1646947"/>
                  <a:pt x="4881300" y="1669508"/>
                  <a:pt x="4903794" y="1692069"/>
                </a:cubicBezTo>
                <a:cubicBezTo>
                  <a:pt x="4926288" y="1669508"/>
                  <a:pt x="4836311" y="1646947"/>
                  <a:pt x="4881300" y="1624386"/>
                </a:cubicBezTo>
                <a:cubicBezTo>
                  <a:pt x="4881300" y="1624386"/>
                  <a:pt x="4858805" y="1624386"/>
                  <a:pt x="4836311" y="1601825"/>
                </a:cubicBezTo>
                <a:cubicBezTo>
                  <a:pt x="4791322" y="1601825"/>
                  <a:pt x="4768827" y="1579265"/>
                  <a:pt x="4768827" y="1579265"/>
                </a:cubicBezTo>
                <a:cubicBezTo>
                  <a:pt x="4746333" y="1556704"/>
                  <a:pt x="4746333" y="1556704"/>
                  <a:pt x="4746333" y="1556704"/>
                </a:cubicBezTo>
                <a:cubicBezTo>
                  <a:pt x="4701344" y="1534143"/>
                  <a:pt x="4678849" y="1534143"/>
                  <a:pt x="4656355" y="1511582"/>
                </a:cubicBezTo>
                <a:cubicBezTo>
                  <a:pt x="4566377" y="1466460"/>
                  <a:pt x="4476399" y="1443899"/>
                  <a:pt x="4453905" y="1398777"/>
                </a:cubicBezTo>
                <a:cubicBezTo>
                  <a:pt x="4431410" y="1376216"/>
                  <a:pt x="4408916" y="1353655"/>
                  <a:pt x="4386421" y="1331095"/>
                </a:cubicBezTo>
                <a:cubicBezTo>
                  <a:pt x="4476399" y="1353655"/>
                  <a:pt x="4498894" y="1376216"/>
                  <a:pt x="4521389" y="1398777"/>
                </a:cubicBezTo>
                <a:cubicBezTo>
                  <a:pt x="4543883" y="1398777"/>
                  <a:pt x="4566377" y="1398777"/>
                  <a:pt x="4611366" y="1398777"/>
                </a:cubicBezTo>
                <a:cubicBezTo>
                  <a:pt x="4656355" y="1398777"/>
                  <a:pt x="4656355" y="1398777"/>
                  <a:pt x="4633860" y="1376216"/>
                </a:cubicBezTo>
                <a:cubicBezTo>
                  <a:pt x="4588872" y="1353655"/>
                  <a:pt x="4543883" y="1331095"/>
                  <a:pt x="4498894" y="1308534"/>
                </a:cubicBezTo>
                <a:cubicBezTo>
                  <a:pt x="4498894" y="1308534"/>
                  <a:pt x="4521389" y="1308534"/>
                  <a:pt x="4521389" y="1308534"/>
                </a:cubicBezTo>
                <a:cubicBezTo>
                  <a:pt x="4566377" y="1331095"/>
                  <a:pt x="4611366" y="1353655"/>
                  <a:pt x="4656355" y="1376216"/>
                </a:cubicBezTo>
                <a:cubicBezTo>
                  <a:pt x="4656355" y="1376216"/>
                  <a:pt x="4678849" y="1376216"/>
                  <a:pt x="4678849" y="1376216"/>
                </a:cubicBezTo>
                <a:cubicBezTo>
                  <a:pt x="4768827" y="1398777"/>
                  <a:pt x="4768827" y="1421338"/>
                  <a:pt x="4768827" y="1421338"/>
                </a:cubicBezTo>
                <a:cubicBezTo>
                  <a:pt x="4768827" y="1443899"/>
                  <a:pt x="4723838" y="1421338"/>
                  <a:pt x="4701344" y="1398777"/>
                </a:cubicBezTo>
                <a:cubicBezTo>
                  <a:pt x="4701344" y="1421338"/>
                  <a:pt x="4701344" y="1421338"/>
                  <a:pt x="4701344" y="1421338"/>
                </a:cubicBezTo>
                <a:cubicBezTo>
                  <a:pt x="4723838" y="1443899"/>
                  <a:pt x="4746333" y="1443899"/>
                  <a:pt x="4746333" y="1466460"/>
                </a:cubicBezTo>
                <a:cubicBezTo>
                  <a:pt x="4768827" y="1443899"/>
                  <a:pt x="4813816" y="1466460"/>
                  <a:pt x="4836311" y="1466460"/>
                </a:cubicBezTo>
                <a:cubicBezTo>
                  <a:pt x="4881300" y="1466460"/>
                  <a:pt x="4926288" y="1466460"/>
                  <a:pt x="4926288" y="1466460"/>
                </a:cubicBezTo>
                <a:cubicBezTo>
                  <a:pt x="4926288" y="1443899"/>
                  <a:pt x="4858805" y="1421338"/>
                  <a:pt x="4813816" y="1421338"/>
                </a:cubicBezTo>
                <a:cubicBezTo>
                  <a:pt x="4746333" y="1398777"/>
                  <a:pt x="4656355" y="1353655"/>
                  <a:pt x="4678849" y="1331095"/>
                </a:cubicBezTo>
                <a:cubicBezTo>
                  <a:pt x="4768827" y="1353655"/>
                  <a:pt x="4881300" y="1376216"/>
                  <a:pt x="4948783" y="1421338"/>
                </a:cubicBezTo>
                <a:cubicBezTo>
                  <a:pt x="5128739" y="1489021"/>
                  <a:pt x="5241211" y="1556704"/>
                  <a:pt x="5376178" y="1646947"/>
                </a:cubicBezTo>
                <a:cubicBezTo>
                  <a:pt x="5466156" y="1692069"/>
                  <a:pt x="5578628" y="1737191"/>
                  <a:pt x="5691100" y="1782313"/>
                </a:cubicBezTo>
                <a:cubicBezTo>
                  <a:pt x="5803573" y="1827435"/>
                  <a:pt x="5893551" y="1827435"/>
                  <a:pt x="5983528" y="1849996"/>
                </a:cubicBezTo>
                <a:cubicBezTo>
                  <a:pt x="5916046" y="1804874"/>
                  <a:pt x="5826067" y="1782313"/>
                  <a:pt x="5803573" y="1737191"/>
                </a:cubicBezTo>
                <a:cubicBezTo>
                  <a:pt x="5736089" y="1714630"/>
                  <a:pt x="5691100" y="1669508"/>
                  <a:pt x="5623617" y="1646947"/>
                </a:cubicBezTo>
                <a:cubicBezTo>
                  <a:pt x="5488650" y="1579265"/>
                  <a:pt x="5331189" y="1511582"/>
                  <a:pt x="5241211" y="1421338"/>
                </a:cubicBezTo>
                <a:cubicBezTo>
                  <a:pt x="5061256" y="1353655"/>
                  <a:pt x="4971278" y="1285973"/>
                  <a:pt x="4858805" y="1218290"/>
                </a:cubicBezTo>
                <a:cubicBezTo>
                  <a:pt x="4813816" y="1218290"/>
                  <a:pt x="4791322" y="1195729"/>
                  <a:pt x="4768827" y="1195729"/>
                </a:cubicBezTo>
                <a:cubicBezTo>
                  <a:pt x="4746333" y="1173168"/>
                  <a:pt x="4723838" y="1173168"/>
                  <a:pt x="4723838" y="1173168"/>
                </a:cubicBezTo>
                <a:cubicBezTo>
                  <a:pt x="4746333" y="1173168"/>
                  <a:pt x="4768827" y="1195729"/>
                  <a:pt x="4791322" y="1173168"/>
                </a:cubicBezTo>
                <a:cubicBezTo>
                  <a:pt x="4813816" y="1173168"/>
                  <a:pt x="4836311" y="1195729"/>
                  <a:pt x="4836311" y="1195729"/>
                </a:cubicBezTo>
                <a:cubicBezTo>
                  <a:pt x="4836311" y="1195729"/>
                  <a:pt x="4858805" y="1218290"/>
                  <a:pt x="4881300" y="1218290"/>
                </a:cubicBezTo>
                <a:cubicBezTo>
                  <a:pt x="4903794" y="1240851"/>
                  <a:pt x="4926288" y="1240851"/>
                  <a:pt x="4948783" y="1263412"/>
                </a:cubicBezTo>
                <a:cubicBezTo>
                  <a:pt x="4993772" y="1285973"/>
                  <a:pt x="5038761" y="1308534"/>
                  <a:pt x="5061256" y="1308534"/>
                </a:cubicBezTo>
                <a:cubicBezTo>
                  <a:pt x="5128739" y="1353655"/>
                  <a:pt x="5218717" y="1398777"/>
                  <a:pt x="5263705" y="1421338"/>
                </a:cubicBezTo>
                <a:cubicBezTo>
                  <a:pt x="5286200" y="1443899"/>
                  <a:pt x="5308694" y="1466460"/>
                  <a:pt x="5353683" y="1466460"/>
                </a:cubicBezTo>
                <a:cubicBezTo>
                  <a:pt x="5353683" y="1466460"/>
                  <a:pt x="5286200" y="1443899"/>
                  <a:pt x="5308694" y="1443899"/>
                </a:cubicBezTo>
                <a:cubicBezTo>
                  <a:pt x="5353683" y="1443899"/>
                  <a:pt x="5353683" y="1421338"/>
                  <a:pt x="5308694" y="1398777"/>
                </a:cubicBezTo>
                <a:cubicBezTo>
                  <a:pt x="5263705" y="1398777"/>
                  <a:pt x="5263705" y="1376216"/>
                  <a:pt x="5263705" y="1376216"/>
                </a:cubicBezTo>
                <a:cubicBezTo>
                  <a:pt x="5263705" y="1376216"/>
                  <a:pt x="5263705" y="1376216"/>
                  <a:pt x="5241211" y="1376216"/>
                </a:cubicBezTo>
                <a:cubicBezTo>
                  <a:pt x="5218717" y="1353655"/>
                  <a:pt x="5173728" y="1353655"/>
                  <a:pt x="5218717" y="1353655"/>
                </a:cubicBezTo>
                <a:cubicBezTo>
                  <a:pt x="5241211" y="1353655"/>
                  <a:pt x="5241211" y="1331095"/>
                  <a:pt x="5241211" y="1331095"/>
                </a:cubicBezTo>
                <a:cubicBezTo>
                  <a:pt x="5241211" y="1331095"/>
                  <a:pt x="5218717" y="1331095"/>
                  <a:pt x="5218717" y="1331095"/>
                </a:cubicBezTo>
                <a:cubicBezTo>
                  <a:pt x="5128739" y="1308534"/>
                  <a:pt x="5061256" y="1285973"/>
                  <a:pt x="4971278" y="1240851"/>
                </a:cubicBezTo>
                <a:cubicBezTo>
                  <a:pt x="5061256" y="1240851"/>
                  <a:pt x="5061256" y="1240851"/>
                  <a:pt x="5038761" y="1195729"/>
                </a:cubicBezTo>
                <a:cubicBezTo>
                  <a:pt x="5016266" y="1150607"/>
                  <a:pt x="5128739" y="1195729"/>
                  <a:pt x="5173728" y="1195729"/>
                </a:cubicBezTo>
                <a:cubicBezTo>
                  <a:pt x="5173728" y="1173168"/>
                  <a:pt x="5151233" y="1173168"/>
                  <a:pt x="5128739" y="1128046"/>
                </a:cubicBezTo>
                <a:cubicBezTo>
                  <a:pt x="5218717" y="1173168"/>
                  <a:pt x="5308694" y="1195729"/>
                  <a:pt x="5398672" y="1218290"/>
                </a:cubicBezTo>
                <a:cubicBezTo>
                  <a:pt x="5353683" y="1218290"/>
                  <a:pt x="5376178" y="1263412"/>
                  <a:pt x="5308694" y="1240851"/>
                </a:cubicBezTo>
                <a:cubicBezTo>
                  <a:pt x="5263705" y="1240851"/>
                  <a:pt x="5263705" y="1240851"/>
                  <a:pt x="5286200" y="1263412"/>
                </a:cubicBezTo>
                <a:cubicBezTo>
                  <a:pt x="5308694" y="1285973"/>
                  <a:pt x="5353683" y="1285973"/>
                  <a:pt x="5353683" y="1285973"/>
                </a:cubicBezTo>
                <a:cubicBezTo>
                  <a:pt x="5398672" y="1263412"/>
                  <a:pt x="5443662" y="1263412"/>
                  <a:pt x="5533639" y="1285973"/>
                </a:cubicBezTo>
                <a:cubicBezTo>
                  <a:pt x="5623617" y="1331095"/>
                  <a:pt x="5713595" y="1353655"/>
                  <a:pt x="5781078" y="1376216"/>
                </a:cubicBezTo>
                <a:cubicBezTo>
                  <a:pt x="5803573" y="1398777"/>
                  <a:pt x="5848562" y="1421338"/>
                  <a:pt x="5893551" y="1421338"/>
                </a:cubicBezTo>
                <a:cubicBezTo>
                  <a:pt x="5916046" y="1421338"/>
                  <a:pt x="5916046" y="1398777"/>
                  <a:pt x="5893551" y="1376216"/>
                </a:cubicBezTo>
                <a:cubicBezTo>
                  <a:pt x="5893551" y="1376216"/>
                  <a:pt x="5871056" y="1353655"/>
                  <a:pt x="5893551" y="1353655"/>
                </a:cubicBezTo>
                <a:cubicBezTo>
                  <a:pt x="5803573" y="1308534"/>
                  <a:pt x="5668606" y="1240851"/>
                  <a:pt x="5578628" y="1173168"/>
                </a:cubicBezTo>
                <a:cubicBezTo>
                  <a:pt x="5533639" y="1150607"/>
                  <a:pt x="5511145" y="1128046"/>
                  <a:pt x="5466156" y="1105485"/>
                </a:cubicBezTo>
                <a:cubicBezTo>
                  <a:pt x="5376178" y="1060363"/>
                  <a:pt x="5353683" y="1037802"/>
                  <a:pt x="5241211" y="992681"/>
                </a:cubicBezTo>
                <a:cubicBezTo>
                  <a:pt x="5308694" y="992681"/>
                  <a:pt x="5331189" y="1015242"/>
                  <a:pt x="5353683" y="1015242"/>
                </a:cubicBezTo>
                <a:cubicBezTo>
                  <a:pt x="5353683" y="1015242"/>
                  <a:pt x="5331189" y="992681"/>
                  <a:pt x="5353683" y="992681"/>
                </a:cubicBezTo>
                <a:cubicBezTo>
                  <a:pt x="5398672" y="1015242"/>
                  <a:pt x="5443662" y="1015242"/>
                  <a:pt x="5443662" y="1037802"/>
                </a:cubicBezTo>
                <a:cubicBezTo>
                  <a:pt x="5421167" y="1037802"/>
                  <a:pt x="5398672" y="1037802"/>
                  <a:pt x="5376178" y="1015242"/>
                </a:cubicBezTo>
                <a:cubicBezTo>
                  <a:pt x="5421167" y="1060363"/>
                  <a:pt x="5488650" y="1082924"/>
                  <a:pt x="5511145" y="1105485"/>
                </a:cubicBezTo>
                <a:cubicBezTo>
                  <a:pt x="5601122" y="1173168"/>
                  <a:pt x="5758584" y="1240851"/>
                  <a:pt x="5893551" y="1308534"/>
                </a:cubicBezTo>
                <a:cubicBezTo>
                  <a:pt x="6028517" y="1376216"/>
                  <a:pt x="6140990" y="1443899"/>
                  <a:pt x="6275956" y="1489021"/>
                </a:cubicBezTo>
                <a:cubicBezTo>
                  <a:pt x="6298451" y="1511582"/>
                  <a:pt x="6298451" y="1511582"/>
                  <a:pt x="6320945" y="1511582"/>
                </a:cubicBezTo>
                <a:cubicBezTo>
                  <a:pt x="6343440" y="1534143"/>
                  <a:pt x="6388429" y="1534143"/>
                  <a:pt x="6410923" y="1556704"/>
                </a:cubicBezTo>
                <a:cubicBezTo>
                  <a:pt x="6658362" y="1669508"/>
                  <a:pt x="6883307" y="1804874"/>
                  <a:pt x="7130746" y="1917678"/>
                </a:cubicBezTo>
                <a:cubicBezTo>
                  <a:pt x="7288207" y="1985361"/>
                  <a:pt x="7378185" y="2030483"/>
                  <a:pt x="7513152" y="2098166"/>
                </a:cubicBezTo>
                <a:cubicBezTo>
                  <a:pt x="7535647" y="2075605"/>
                  <a:pt x="7468163" y="2053044"/>
                  <a:pt x="7423174" y="2030483"/>
                </a:cubicBezTo>
                <a:cubicBezTo>
                  <a:pt x="7423174" y="2030483"/>
                  <a:pt x="7423174" y="2007922"/>
                  <a:pt x="7423174" y="2007922"/>
                </a:cubicBezTo>
                <a:cubicBezTo>
                  <a:pt x="7378185" y="1985361"/>
                  <a:pt x="7355691" y="1962800"/>
                  <a:pt x="7310702" y="1940239"/>
                </a:cubicBezTo>
                <a:cubicBezTo>
                  <a:pt x="7243219" y="1917678"/>
                  <a:pt x="7175735" y="1895117"/>
                  <a:pt x="7153241" y="1872556"/>
                </a:cubicBezTo>
                <a:cubicBezTo>
                  <a:pt x="7108252" y="1849996"/>
                  <a:pt x="7063263" y="1827435"/>
                  <a:pt x="7040768" y="1804874"/>
                </a:cubicBezTo>
                <a:cubicBezTo>
                  <a:pt x="6928296" y="1782313"/>
                  <a:pt x="6883307" y="1737191"/>
                  <a:pt x="6793329" y="1692069"/>
                </a:cubicBezTo>
                <a:cubicBezTo>
                  <a:pt x="6770835" y="1692069"/>
                  <a:pt x="6748340" y="1692069"/>
                  <a:pt x="6748340" y="1669508"/>
                </a:cubicBezTo>
                <a:cubicBezTo>
                  <a:pt x="6680857" y="1646947"/>
                  <a:pt x="6545890" y="1601825"/>
                  <a:pt x="6523396" y="1556704"/>
                </a:cubicBezTo>
                <a:cubicBezTo>
                  <a:pt x="6455912" y="1534143"/>
                  <a:pt x="6433418" y="1489021"/>
                  <a:pt x="6320945" y="1489021"/>
                </a:cubicBezTo>
                <a:cubicBezTo>
                  <a:pt x="6365934" y="1511582"/>
                  <a:pt x="6410923" y="1534143"/>
                  <a:pt x="6455912" y="1556704"/>
                </a:cubicBezTo>
                <a:cubicBezTo>
                  <a:pt x="6455912" y="1556704"/>
                  <a:pt x="6433418" y="1556704"/>
                  <a:pt x="6433418" y="1556704"/>
                </a:cubicBezTo>
                <a:cubicBezTo>
                  <a:pt x="6388429" y="1534143"/>
                  <a:pt x="6343440" y="1511582"/>
                  <a:pt x="6298451" y="1489021"/>
                </a:cubicBezTo>
                <a:cubicBezTo>
                  <a:pt x="6275956" y="1466460"/>
                  <a:pt x="6298451" y="1443899"/>
                  <a:pt x="6298451" y="1443899"/>
                </a:cubicBezTo>
                <a:cubicBezTo>
                  <a:pt x="6253462" y="1421338"/>
                  <a:pt x="6208473" y="1398777"/>
                  <a:pt x="6163484" y="1376216"/>
                </a:cubicBezTo>
                <a:cubicBezTo>
                  <a:pt x="6051012" y="1331095"/>
                  <a:pt x="6051012" y="1285973"/>
                  <a:pt x="5938539" y="1240851"/>
                </a:cubicBezTo>
                <a:cubicBezTo>
                  <a:pt x="5893551" y="1240851"/>
                  <a:pt x="5893551" y="1218290"/>
                  <a:pt x="5826067" y="1195729"/>
                </a:cubicBezTo>
                <a:cubicBezTo>
                  <a:pt x="5826067" y="1195729"/>
                  <a:pt x="5871056" y="1218290"/>
                  <a:pt x="5848562" y="1240851"/>
                </a:cubicBezTo>
                <a:cubicBezTo>
                  <a:pt x="5736089" y="1218290"/>
                  <a:pt x="5736089" y="1195729"/>
                  <a:pt x="5691100" y="1173168"/>
                </a:cubicBezTo>
                <a:cubicBezTo>
                  <a:pt x="5691100" y="1173168"/>
                  <a:pt x="5713595" y="1173168"/>
                  <a:pt x="5736089" y="1173168"/>
                </a:cubicBezTo>
                <a:cubicBezTo>
                  <a:pt x="5736089" y="1173168"/>
                  <a:pt x="5826067" y="1173168"/>
                  <a:pt x="5736089" y="1128046"/>
                </a:cubicBezTo>
                <a:cubicBezTo>
                  <a:pt x="5691100" y="1128046"/>
                  <a:pt x="5668606" y="1105485"/>
                  <a:pt x="5713595" y="1105485"/>
                </a:cubicBezTo>
                <a:cubicBezTo>
                  <a:pt x="5758584" y="1105485"/>
                  <a:pt x="5781078" y="1128046"/>
                  <a:pt x="5803573" y="1128046"/>
                </a:cubicBezTo>
                <a:cubicBezTo>
                  <a:pt x="5893551" y="1173168"/>
                  <a:pt x="5961034" y="1218290"/>
                  <a:pt x="6006023" y="1240851"/>
                </a:cubicBezTo>
                <a:cubicBezTo>
                  <a:pt x="6118495" y="1308534"/>
                  <a:pt x="6343440" y="1376216"/>
                  <a:pt x="6455912" y="1443899"/>
                </a:cubicBezTo>
                <a:cubicBezTo>
                  <a:pt x="6433418" y="1443899"/>
                  <a:pt x="6388429" y="1421338"/>
                  <a:pt x="6388429" y="1421338"/>
                </a:cubicBezTo>
                <a:cubicBezTo>
                  <a:pt x="6365934" y="1421338"/>
                  <a:pt x="6388429" y="1443899"/>
                  <a:pt x="6388429" y="1443899"/>
                </a:cubicBezTo>
                <a:cubicBezTo>
                  <a:pt x="6500901" y="1511582"/>
                  <a:pt x="6635868" y="1534143"/>
                  <a:pt x="6770835" y="1579265"/>
                </a:cubicBezTo>
                <a:cubicBezTo>
                  <a:pt x="6815824" y="1601825"/>
                  <a:pt x="6815824" y="1579265"/>
                  <a:pt x="6793329" y="1556704"/>
                </a:cubicBezTo>
                <a:cubicBezTo>
                  <a:pt x="6770835" y="1556704"/>
                  <a:pt x="6703351" y="1534143"/>
                  <a:pt x="6748340" y="1511582"/>
                </a:cubicBezTo>
                <a:cubicBezTo>
                  <a:pt x="6815824" y="1511582"/>
                  <a:pt x="6815824" y="1556704"/>
                  <a:pt x="6860813" y="1556704"/>
                </a:cubicBezTo>
                <a:cubicBezTo>
                  <a:pt x="6995779" y="1556704"/>
                  <a:pt x="6995779" y="1556704"/>
                  <a:pt x="6860813" y="1489021"/>
                </a:cubicBezTo>
                <a:cubicBezTo>
                  <a:pt x="6838318" y="1466460"/>
                  <a:pt x="6838318" y="1466460"/>
                  <a:pt x="6838318" y="1443899"/>
                </a:cubicBezTo>
                <a:cubicBezTo>
                  <a:pt x="6860813" y="1443899"/>
                  <a:pt x="6883307" y="1443899"/>
                  <a:pt x="6883307" y="1443899"/>
                </a:cubicBezTo>
                <a:cubicBezTo>
                  <a:pt x="6860813" y="1443899"/>
                  <a:pt x="6860813" y="1421338"/>
                  <a:pt x="6838318" y="1421338"/>
                </a:cubicBezTo>
                <a:cubicBezTo>
                  <a:pt x="6793329" y="1376216"/>
                  <a:pt x="6680857" y="1353655"/>
                  <a:pt x="6613373" y="1308534"/>
                </a:cubicBezTo>
                <a:cubicBezTo>
                  <a:pt x="6635868" y="1308534"/>
                  <a:pt x="6635868" y="1308534"/>
                  <a:pt x="6658362" y="1308534"/>
                </a:cubicBezTo>
                <a:cubicBezTo>
                  <a:pt x="6635868" y="1285973"/>
                  <a:pt x="6500901" y="1240851"/>
                  <a:pt x="6568385" y="1240851"/>
                </a:cubicBezTo>
                <a:cubicBezTo>
                  <a:pt x="6613373" y="1240851"/>
                  <a:pt x="6658362" y="1285973"/>
                  <a:pt x="6703351" y="1308534"/>
                </a:cubicBezTo>
                <a:cubicBezTo>
                  <a:pt x="6770835" y="1331095"/>
                  <a:pt x="6815824" y="1376216"/>
                  <a:pt x="6905802" y="1398777"/>
                </a:cubicBezTo>
                <a:cubicBezTo>
                  <a:pt x="6928296" y="1398777"/>
                  <a:pt x="6950790" y="1398777"/>
                  <a:pt x="6973285" y="1398777"/>
                </a:cubicBezTo>
                <a:cubicBezTo>
                  <a:pt x="6973285" y="1398777"/>
                  <a:pt x="6883307" y="1353655"/>
                  <a:pt x="6950790" y="1353655"/>
                </a:cubicBezTo>
                <a:cubicBezTo>
                  <a:pt x="6973285" y="1376216"/>
                  <a:pt x="6995779" y="1398777"/>
                  <a:pt x="7018274" y="1398777"/>
                </a:cubicBezTo>
                <a:cubicBezTo>
                  <a:pt x="7175735" y="1466460"/>
                  <a:pt x="7265713" y="1511582"/>
                  <a:pt x="7378185" y="1579265"/>
                </a:cubicBezTo>
                <a:cubicBezTo>
                  <a:pt x="7423174" y="1579265"/>
                  <a:pt x="7378185" y="1556704"/>
                  <a:pt x="7355691" y="1534143"/>
                </a:cubicBezTo>
                <a:cubicBezTo>
                  <a:pt x="7243219" y="1511582"/>
                  <a:pt x="7310702" y="1511582"/>
                  <a:pt x="7310702" y="1489021"/>
                </a:cubicBezTo>
                <a:cubicBezTo>
                  <a:pt x="7220724" y="1466460"/>
                  <a:pt x="7175735" y="1443899"/>
                  <a:pt x="7108252" y="1398777"/>
                </a:cubicBezTo>
                <a:cubicBezTo>
                  <a:pt x="7063263" y="1398777"/>
                  <a:pt x="7085757" y="1376216"/>
                  <a:pt x="7108252" y="1376216"/>
                </a:cubicBezTo>
                <a:cubicBezTo>
                  <a:pt x="7040768" y="1353655"/>
                  <a:pt x="6973285" y="1308534"/>
                  <a:pt x="6928296" y="1263412"/>
                </a:cubicBezTo>
                <a:cubicBezTo>
                  <a:pt x="6973285" y="1285973"/>
                  <a:pt x="6995779" y="1285973"/>
                  <a:pt x="7018274" y="1308534"/>
                </a:cubicBezTo>
                <a:cubicBezTo>
                  <a:pt x="7018274" y="1285973"/>
                  <a:pt x="6950790" y="1263412"/>
                  <a:pt x="7063263" y="1285973"/>
                </a:cubicBezTo>
                <a:cubicBezTo>
                  <a:pt x="7130746" y="1285973"/>
                  <a:pt x="7130746" y="1308534"/>
                  <a:pt x="7153241" y="1331095"/>
                </a:cubicBezTo>
                <a:cubicBezTo>
                  <a:pt x="7220724" y="1353655"/>
                  <a:pt x="7288207" y="1376216"/>
                  <a:pt x="7333196" y="1421338"/>
                </a:cubicBezTo>
                <a:cubicBezTo>
                  <a:pt x="7423174" y="1466460"/>
                  <a:pt x="7513152" y="1511582"/>
                  <a:pt x="7603130" y="1579265"/>
                </a:cubicBezTo>
                <a:cubicBezTo>
                  <a:pt x="7783086" y="1669508"/>
                  <a:pt x="8008030" y="1759752"/>
                  <a:pt x="8142997" y="1872556"/>
                </a:cubicBezTo>
                <a:cubicBezTo>
                  <a:pt x="8187986" y="1872556"/>
                  <a:pt x="8210481" y="1895117"/>
                  <a:pt x="8255470" y="1917678"/>
                </a:cubicBezTo>
                <a:cubicBezTo>
                  <a:pt x="8255470" y="1917678"/>
                  <a:pt x="8255470" y="1895117"/>
                  <a:pt x="8300458" y="1917678"/>
                </a:cubicBezTo>
                <a:cubicBezTo>
                  <a:pt x="8322953" y="1917678"/>
                  <a:pt x="8300458" y="1940239"/>
                  <a:pt x="8300458" y="1940239"/>
                </a:cubicBezTo>
                <a:cubicBezTo>
                  <a:pt x="8322953" y="1962800"/>
                  <a:pt x="8367942" y="1962800"/>
                  <a:pt x="8412931" y="1985361"/>
                </a:cubicBezTo>
                <a:cubicBezTo>
                  <a:pt x="8502908" y="2030483"/>
                  <a:pt x="8547897" y="2053044"/>
                  <a:pt x="8615381" y="2098166"/>
                </a:cubicBezTo>
                <a:cubicBezTo>
                  <a:pt x="8637875" y="2098166"/>
                  <a:pt x="8637875" y="2075605"/>
                  <a:pt x="8637875" y="2075605"/>
                </a:cubicBezTo>
                <a:cubicBezTo>
                  <a:pt x="8660370" y="2075605"/>
                  <a:pt x="8705359" y="2098166"/>
                  <a:pt x="8727853" y="2120727"/>
                </a:cubicBezTo>
                <a:cubicBezTo>
                  <a:pt x="8772842" y="2120727"/>
                  <a:pt x="8772842" y="2143288"/>
                  <a:pt x="8817831" y="2143288"/>
                </a:cubicBezTo>
                <a:lnTo>
                  <a:pt x="8907809" y="2188409"/>
                </a:lnTo>
                <a:lnTo>
                  <a:pt x="8907809" y="2188409"/>
                </a:lnTo>
                <a:lnTo>
                  <a:pt x="8907809" y="2188410"/>
                </a:lnTo>
                <a:lnTo>
                  <a:pt x="8930303" y="2199689"/>
                </a:lnTo>
                <a:lnTo>
                  <a:pt x="8930303" y="2199690"/>
                </a:lnTo>
                <a:cubicBezTo>
                  <a:pt x="8935927" y="2205330"/>
                  <a:pt x="8941551" y="2210970"/>
                  <a:pt x="8952798" y="2210970"/>
                </a:cubicBezTo>
                <a:lnTo>
                  <a:pt x="8930303" y="2199689"/>
                </a:lnTo>
                <a:lnTo>
                  <a:pt x="8921165" y="2191935"/>
                </a:lnTo>
                <a:lnTo>
                  <a:pt x="8907809" y="2188410"/>
                </a:lnTo>
                <a:lnTo>
                  <a:pt x="8907809" y="2188409"/>
                </a:lnTo>
                <a:lnTo>
                  <a:pt x="8903943" y="2175014"/>
                </a:lnTo>
                <a:cubicBezTo>
                  <a:pt x="8896562" y="2164438"/>
                  <a:pt x="8879690" y="2160208"/>
                  <a:pt x="8862820" y="2143288"/>
                </a:cubicBezTo>
                <a:cubicBezTo>
                  <a:pt x="8840325" y="2120727"/>
                  <a:pt x="8795337" y="2098166"/>
                  <a:pt x="8772842" y="2075605"/>
                </a:cubicBezTo>
                <a:cubicBezTo>
                  <a:pt x="8727853" y="2030483"/>
                  <a:pt x="8592886" y="1985361"/>
                  <a:pt x="8547897" y="1940239"/>
                </a:cubicBezTo>
                <a:cubicBezTo>
                  <a:pt x="8435425" y="1895117"/>
                  <a:pt x="8390436" y="1872556"/>
                  <a:pt x="8322953" y="1827435"/>
                </a:cubicBezTo>
                <a:cubicBezTo>
                  <a:pt x="8187986" y="1759752"/>
                  <a:pt x="8075514" y="1692069"/>
                  <a:pt x="7940547" y="1624386"/>
                </a:cubicBezTo>
                <a:cubicBezTo>
                  <a:pt x="7895558" y="1601825"/>
                  <a:pt x="7850569" y="1579265"/>
                  <a:pt x="7850569" y="1556704"/>
                </a:cubicBezTo>
                <a:cubicBezTo>
                  <a:pt x="7828075" y="1556704"/>
                  <a:pt x="7805580" y="1556704"/>
                  <a:pt x="7805580" y="1534143"/>
                </a:cubicBezTo>
                <a:cubicBezTo>
                  <a:pt x="7783086" y="1556704"/>
                  <a:pt x="7715602" y="1534143"/>
                  <a:pt x="7670613" y="1511582"/>
                </a:cubicBezTo>
                <a:cubicBezTo>
                  <a:pt x="7625624" y="1511582"/>
                  <a:pt x="7625624" y="1534143"/>
                  <a:pt x="7670613" y="1534143"/>
                </a:cubicBezTo>
                <a:cubicBezTo>
                  <a:pt x="7715602" y="1579265"/>
                  <a:pt x="7760591" y="1601825"/>
                  <a:pt x="7805580" y="1624386"/>
                </a:cubicBezTo>
                <a:cubicBezTo>
                  <a:pt x="7760591" y="1624386"/>
                  <a:pt x="7715602" y="1624386"/>
                  <a:pt x="7670613" y="1579265"/>
                </a:cubicBezTo>
                <a:cubicBezTo>
                  <a:pt x="7648119" y="1556704"/>
                  <a:pt x="7580636" y="1534143"/>
                  <a:pt x="7513152" y="1511582"/>
                </a:cubicBezTo>
                <a:cubicBezTo>
                  <a:pt x="7490658" y="1489021"/>
                  <a:pt x="7445669" y="1466460"/>
                  <a:pt x="7468163" y="1466460"/>
                </a:cubicBezTo>
                <a:cubicBezTo>
                  <a:pt x="7490658" y="1466460"/>
                  <a:pt x="7513152" y="1466460"/>
                  <a:pt x="7580636" y="1489021"/>
                </a:cubicBezTo>
                <a:cubicBezTo>
                  <a:pt x="7603130" y="1511582"/>
                  <a:pt x="7603130" y="1489021"/>
                  <a:pt x="7603130" y="1489021"/>
                </a:cubicBezTo>
                <a:cubicBezTo>
                  <a:pt x="7625624" y="1489021"/>
                  <a:pt x="7625624" y="1489021"/>
                  <a:pt x="7625624" y="1489021"/>
                </a:cubicBezTo>
                <a:cubicBezTo>
                  <a:pt x="7603130" y="1466460"/>
                  <a:pt x="7513152" y="1443899"/>
                  <a:pt x="7513152" y="1421338"/>
                </a:cubicBezTo>
                <a:cubicBezTo>
                  <a:pt x="7558141" y="1421338"/>
                  <a:pt x="7603130" y="1466460"/>
                  <a:pt x="7648119" y="1466460"/>
                </a:cubicBezTo>
                <a:cubicBezTo>
                  <a:pt x="7558141" y="1398777"/>
                  <a:pt x="7468163" y="1331095"/>
                  <a:pt x="7333196" y="1285973"/>
                </a:cubicBezTo>
                <a:cubicBezTo>
                  <a:pt x="7333196" y="1263412"/>
                  <a:pt x="7310702" y="1263412"/>
                  <a:pt x="7288207" y="1240851"/>
                </a:cubicBezTo>
                <a:cubicBezTo>
                  <a:pt x="7265713" y="1240851"/>
                  <a:pt x="7243219" y="1240851"/>
                  <a:pt x="7243219" y="1218290"/>
                </a:cubicBezTo>
                <a:cubicBezTo>
                  <a:pt x="7175735" y="1195729"/>
                  <a:pt x="7130746" y="1195729"/>
                  <a:pt x="7085757" y="1173168"/>
                </a:cubicBezTo>
                <a:cubicBezTo>
                  <a:pt x="7063263" y="1173168"/>
                  <a:pt x="7063263" y="1173168"/>
                  <a:pt x="7063263" y="1173168"/>
                </a:cubicBezTo>
                <a:cubicBezTo>
                  <a:pt x="7063263" y="1150607"/>
                  <a:pt x="7063263" y="1128046"/>
                  <a:pt x="7085757" y="1150607"/>
                </a:cubicBezTo>
                <a:cubicBezTo>
                  <a:pt x="7130746" y="1105485"/>
                  <a:pt x="6905802" y="1037802"/>
                  <a:pt x="6883307" y="992681"/>
                </a:cubicBezTo>
                <a:cubicBezTo>
                  <a:pt x="6973285" y="1037802"/>
                  <a:pt x="7040768" y="1082924"/>
                  <a:pt x="7130746" y="1105485"/>
                </a:cubicBezTo>
                <a:cubicBezTo>
                  <a:pt x="7175735" y="1128046"/>
                  <a:pt x="7243219" y="1150607"/>
                  <a:pt x="7288207" y="1195729"/>
                </a:cubicBezTo>
                <a:cubicBezTo>
                  <a:pt x="7378185" y="1218290"/>
                  <a:pt x="7468163" y="1263412"/>
                  <a:pt x="7535647" y="1308534"/>
                </a:cubicBezTo>
                <a:cubicBezTo>
                  <a:pt x="7558141" y="1308534"/>
                  <a:pt x="7558141" y="1308534"/>
                  <a:pt x="7558141" y="1308534"/>
                </a:cubicBezTo>
                <a:cubicBezTo>
                  <a:pt x="7603130" y="1308534"/>
                  <a:pt x="7648119" y="1331095"/>
                  <a:pt x="7670613" y="1353655"/>
                </a:cubicBezTo>
                <a:cubicBezTo>
                  <a:pt x="7693108" y="1376216"/>
                  <a:pt x="7738097" y="1398777"/>
                  <a:pt x="7783086" y="1398777"/>
                </a:cubicBezTo>
                <a:cubicBezTo>
                  <a:pt x="7873064" y="1421338"/>
                  <a:pt x="7918053" y="1443899"/>
                  <a:pt x="7918053" y="1489021"/>
                </a:cubicBezTo>
                <a:cubicBezTo>
                  <a:pt x="7918053" y="1489021"/>
                  <a:pt x="7985536" y="1534143"/>
                  <a:pt x="8075514" y="1556704"/>
                </a:cubicBezTo>
                <a:cubicBezTo>
                  <a:pt x="8075514" y="1534143"/>
                  <a:pt x="8053019" y="1511582"/>
                  <a:pt x="8098008" y="1534143"/>
                </a:cubicBezTo>
                <a:cubicBezTo>
                  <a:pt x="8098008" y="1534143"/>
                  <a:pt x="8120503" y="1534143"/>
                  <a:pt x="8120503" y="1534143"/>
                </a:cubicBezTo>
                <a:cubicBezTo>
                  <a:pt x="8120503" y="1511582"/>
                  <a:pt x="8030525" y="1489021"/>
                  <a:pt x="8030525" y="1466460"/>
                </a:cubicBezTo>
                <a:cubicBezTo>
                  <a:pt x="7963041" y="1443899"/>
                  <a:pt x="8008030" y="1443899"/>
                  <a:pt x="8008030" y="1421338"/>
                </a:cubicBezTo>
                <a:cubicBezTo>
                  <a:pt x="7963041" y="1421338"/>
                  <a:pt x="7940547" y="1421338"/>
                  <a:pt x="7895558" y="1398777"/>
                </a:cubicBezTo>
                <a:cubicBezTo>
                  <a:pt x="7850569" y="1353655"/>
                  <a:pt x="7760591" y="1331095"/>
                  <a:pt x="7693108" y="1285973"/>
                </a:cubicBezTo>
                <a:cubicBezTo>
                  <a:pt x="7625624" y="1263412"/>
                  <a:pt x="7625624" y="1240851"/>
                  <a:pt x="7603130" y="1218290"/>
                </a:cubicBezTo>
                <a:cubicBezTo>
                  <a:pt x="7490658" y="1195729"/>
                  <a:pt x="7603130" y="1173168"/>
                  <a:pt x="7445669" y="1128046"/>
                </a:cubicBezTo>
                <a:cubicBezTo>
                  <a:pt x="7445669" y="1105485"/>
                  <a:pt x="7378185" y="1082924"/>
                  <a:pt x="7333196" y="1060363"/>
                </a:cubicBezTo>
                <a:cubicBezTo>
                  <a:pt x="7220724" y="1015242"/>
                  <a:pt x="7108252" y="947559"/>
                  <a:pt x="7040768" y="902437"/>
                </a:cubicBezTo>
                <a:cubicBezTo>
                  <a:pt x="7040768" y="902437"/>
                  <a:pt x="7063263" y="902437"/>
                  <a:pt x="7063263" y="902437"/>
                </a:cubicBezTo>
                <a:cubicBezTo>
                  <a:pt x="7108252" y="924998"/>
                  <a:pt x="7130746" y="924998"/>
                  <a:pt x="7153241" y="947559"/>
                </a:cubicBezTo>
                <a:cubicBezTo>
                  <a:pt x="7220724" y="947559"/>
                  <a:pt x="7265713" y="970120"/>
                  <a:pt x="7288207" y="992681"/>
                </a:cubicBezTo>
                <a:cubicBezTo>
                  <a:pt x="7378185" y="1037802"/>
                  <a:pt x="7513152" y="1105485"/>
                  <a:pt x="7603130" y="1150607"/>
                </a:cubicBezTo>
                <a:cubicBezTo>
                  <a:pt x="7603130" y="1150607"/>
                  <a:pt x="7625624" y="1173168"/>
                  <a:pt x="7648119" y="1173168"/>
                </a:cubicBezTo>
                <a:cubicBezTo>
                  <a:pt x="7693108" y="1218290"/>
                  <a:pt x="7805580" y="1285973"/>
                  <a:pt x="7918053" y="1353655"/>
                </a:cubicBezTo>
                <a:cubicBezTo>
                  <a:pt x="8008030" y="1398777"/>
                  <a:pt x="8120503" y="1443899"/>
                  <a:pt x="8187986" y="1489021"/>
                </a:cubicBezTo>
                <a:cubicBezTo>
                  <a:pt x="8232975" y="1534143"/>
                  <a:pt x="8345447" y="1556704"/>
                  <a:pt x="8390436" y="1601825"/>
                </a:cubicBezTo>
                <a:cubicBezTo>
                  <a:pt x="8390436" y="1601825"/>
                  <a:pt x="8412931" y="1624386"/>
                  <a:pt x="8412931" y="1624386"/>
                </a:cubicBezTo>
                <a:cubicBezTo>
                  <a:pt x="8502908" y="1646947"/>
                  <a:pt x="8547897" y="1669508"/>
                  <a:pt x="8592886" y="1714630"/>
                </a:cubicBezTo>
                <a:cubicBezTo>
                  <a:pt x="8772842" y="1804874"/>
                  <a:pt x="8975292" y="1895117"/>
                  <a:pt x="9200237" y="2007922"/>
                </a:cubicBezTo>
                <a:cubicBezTo>
                  <a:pt x="9200237" y="1962800"/>
                  <a:pt x="9110259" y="1940239"/>
                  <a:pt x="9065270" y="1895117"/>
                </a:cubicBezTo>
                <a:cubicBezTo>
                  <a:pt x="9200237" y="1962800"/>
                  <a:pt x="9267720" y="2007922"/>
                  <a:pt x="9380193" y="2053044"/>
                </a:cubicBezTo>
                <a:cubicBezTo>
                  <a:pt x="9402687" y="2075605"/>
                  <a:pt x="9470171" y="2075605"/>
                  <a:pt x="9470171" y="2075605"/>
                </a:cubicBezTo>
                <a:cubicBezTo>
                  <a:pt x="9560148" y="2098166"/>
                  <a:pt x="9560148" y="2120727"/>
                  <a:pt x="9582643" y="2120727"/>
                </a:cubicBezTo>
                <a:cubicBezTo>
                  <a:pt x="9627632" y="2143288"/>
                  <a:pt x="9672621" y="2165849"/>
                  <a:pt x="9672621" y="2188409"/>
                </a:cubicBezTo>
                <a:cubicBezTo>
                  <a:pt x="9987543" y="2346336"/>
                  <a:pt x="10234982" y="2481701"/>
                  <a:pt x="10527410" y="2639628"/>
                </a:cubicBezTo>
                <a:cubicBezTo>
                  <a:pt x="10549905" y="2639628"/>
                  <a:pt x="10572399" y="2639628"/>
                  <a:pt x="10594894" y="2639628"/>
                </a:cubicBezTo>
                <a:cubicBezTo>
                  <a:pt x="10594894" y="2639628"/>
                  <a:pt x="10617388" y="2639628"/>
                  <a:pt x="10639883" y="2662189"/>
                </a:cubicBezTo>
                <a:cubicBezTo>
                  <a:pt x="10707366" y="2684750"/>
                  <a:pt x="10774850" y="2729872"/>
                  <a:pt x="10842333" y="2752432"/>
                </a:cubicBezTo>
                <a:cubicBezTo>
                  <a:pt x="10864827" y="2774993"/>
                  <a:pt x="10887322" y="2774993"/>
                  <a:pt x="10909816" y="2774993"/>
                </a:cubicBezTo>
                <a:cubicBezTo>
                  <a:pt x="11061654" y="2859597"/>
                  <a:pt x="11238798" y="2944200"/>
                  <a:pt x="11412779" y="3019286"/>
                </a:cubicBezTo>
                <a:lnTo>
                  <a:pt x="11476197" y="3045691"/>
                </a:lnTo>
                <a:lnTo>
                  <a:pt x="11472178" y="3045724"/>
                </a:lnTo>
                <a:cubicBezTo>
                  <a:pt x="11483425" y="3051364"/>
                  <a:pt x="11494673" y="3055595"/>
                  <a:pt x="11505568" y="3059120"/>
                </a:cubicBezTo>
                <a:lnTo>
                  <a:pt x="11515296" y="3061970"/>
                </a:lnTo>
                <a:lnTo>
                  <a:pt x="11584650" y="3090846"/>
                </a:lnTo>
                <a:cubicBezTo>
                  <a:pt x="11573403" y="3079566"/>
                  <a:pt x="11556532" y="3073926"/>
                  <a:pt x="11536850" y="3068285"/>
                </a:cubicBezTo>
                <a:lnTo>
                  <a:pt x="11515296" y="3061970"/>
                </a:lnTo>
                <a:lnTo>
                  <a:pt x="11476197" y="3045691"/>
                </a:lnTo>
                <a:lnTo>
                  <a:pt x="11514707" y="3045372"/>
                </a:lnTo>
                <a:cubicBezTo>
                  <a:pt x="11549503" y="3044314"/>
                  <a:pt x="11562156" y="3040084"/>
                  <a:pt x="11562156" y="3023163"/>
                </a:cubicBezTo>
                <a:cubicBezTo>
                  <a:pt x="11494673" y="3000603"/>
                  <a:pt x="11472178" y="2978041"/>
                  <a:pt x="11404695" y="2955481"/>
                </a:cubicBezTo>
                <a:cubicBezTo>
                  <a:pt x="11337211" y="2955481"/>
                  <a:pt x="11314717" y="2932920"/>
                  <a:pt x="11269728" y="2887798"/>
                </a:cubicBezTo>
                <a:cubicBezTo>
                  <a:pt x="11269728" y="2887798"/>
                  <a:pt x="11269728" y="2865237"/>
                  <a:pt x="11269728" y="2865237"/>
                </a:cubicBezTo>
                <a:cubicBezTo>
                  <a:pt x="11224739" y="2865237"/>
                  <a:pt x="11202244" y="2842676"/>
                  <a:pt x="11157256" y="2842676"/>
                </a:cubicBezTo>
                <a:cubicBezTo>
                  <a:pt x="11134761" y="2820115"/>
                  <a:pt x="11112267" y="2820115"/>
                  <a:pt x="11067278" y="2797554"/>
                </a:cubicBezTo>
                <a:cubicBezTo>
                  <a:pt x="11067278" y="2797554"/>
                  <a:pt x="11044783" y="2774993"/>
                  <a:pt x="11044783" y="2774993"/>
                </a:cubicBezTo>
                <a:cubicBezTo>
                  <a:pt x="10999794" y="2752432"/>
                  <a:pt x="10954805" y="2729872"/>
                  <a:pt x="10954805" y="2729872"/>
                </a:cubicBezTo>
                <a:cubicBezTo>
                  <a:pt x="10977300" y="2729872"/>
                  <a:pt x="10999794" y="2729872"/>
                  <a:pt x="10999794" y="2729872"/>
                </a:cubicBezTo>
                <a:cubicBezTo>
                  <a:pt x="11044783" y="2752432"/>
                  <a:pt x="11067278" y="2774993"/>
                  <a:pt x="11112267" y="2797554"/>
                </a:cubicBezTo>
                <a:cubicBezTo>
                  <a:pt x="11089772" y="2774993"/>
                  <a:pt x="11044783" y="2752432"/>
                  <a:pt x="11022289" y="2729872"/>
                </a:cubicBezTo>
                <a:cubicBezTo>
                  <a:pt x="10977300" y="2707311"/>
                  <a:pt x="10932311" y="2684750"/>
                  <a:pt x="10887322" y="2662189"/>
                </a:cubicBezTo>
                <a:cubicBezTo>
                  <a:pt x="10819839" y="2617067"/>
                  <a:pt x="10729861" y="2594506"/>
                  <a:pt x="10662377" y="2549384"/>
                </a:cubicBezTo>
                <a:cubicBezTo>
                  <a:pt x="10549905" y="2504262"/>
                  <a:pt x="10459927" y="2459141"/>
                  <a:pt x="10347455" y="2391458"/>
                </a:cubicBezTo>
                <a:cubicBezTo>
                  <a:pt x="10257477" y="2391458"/>
                  <a:pt x="10167499" y="2346336"/>
                  <a:pt x="10077521" y="2278653"/>
                </a:cubicBezTo>
                <a:cubicBezTo>
                  <a:pt x="10010038" y="2256092"/>
                  <a:pt x="9965049" y="2233531"/>
                  <a:pt x="9965049" y="2210970"/>
                </a:cubicBezTo>
                <a:cubicBezTo>
                  <a:pt x="10032532" y="2233531"/>
                  <a:pt x="10055027" y="2256092"/>
                  <a:pt x="10100016" y="2278653"/>
                </a:cubicBezTo>
                <a:cubicBezTo>
                  <a:pt x="10145005" y="2278653"/>
                  <a:pt x="10167499" y="2301214"/>
                  <a:pt x="10189993" y="2301214"/>
                </a:cubicBezTo>
                <a:cubicBezTo>
                  <a:pt x="10212488" y="2323775"/>
                  <a:pt x="10257477" y="2346336"/>
                  <a:pt x="10279971" y="2346336"/>
                </a:cubicBezTo>
                <a:cubicBezTo>
                  <a:pt x="10279971" y="2368897"/>
                  <a:pt x="10302466" y="2368897"/>
                  <a:pt x="10302466" y="2368897"/>
                </a:cubicBezTo>
                <a:cubicBezTo>
                  <a:pt x="10414938" y="2414019"/>
                  <a:pt x="10527410" y="2459141"/>
                  <a:pt x="10617388" y="2504262"/>
                </a:cubicBezTo>
                <a:cubicBezTo>
                  <a:pt x="10662377" y="2526823"/>
                  <a:pt x="10707366" y="2571945"/>
                  <a:pt x="10752355" y="2594506"/>
                </a:cubicBezTo>
                <a:cubicBezTo>
                  <a:pt x="10774850" y="2594506"/>
                  <a:pt x="10774850" y="2571945"/>
                  <a:pt x="10774850" y="2571945"/>
                </a:cubicBezTo>
                <a:cubicBezTo>
                  <a:pt x="10729861" y="2549384"/>
                  <a:pt x="10707366" y="2549384"/>
                  <a:pt x="10684872" y="2526823"/>
                </a:cubicBezTo>
                <a:cubicBezTo>
                  <a:pt x="10684872" y="2504262"/>
                  <a:pt x="10639883" y="2481701"/>
                  <a:pt x="10617388" y="2481701"/>
                </a:cubicBezTo>
                <a:cubicBezTo>
                  <a:pt x="10594894" y="2459141"/>
                  <a:pt x="10549905" y="2459141"/>
                  <a:pt x="10549905" y="2436580"/>
                </a:cubicBezTo>
                <a:cubicBezTo>
                  <a:pt x="10549905" y="2436580"/>
                  <a:pt x="10572399" y="2459141"/>
                  <a:pt x="10594894" y="2459141"/>
                </a:cubicBezTo>
                <a:cubicBezTo>
                  <a:pt x="10617388" y="2436580"/>
                  <a:pt x="10527410" y="2414019"/>
                  <a:pt x="10572399" y="2414019"/>
                </a:cubicBezTo>
                <a:cubicBezTo>
                  <a:pt x="10572399" y="2414019"/>
                  <a:pt x="10527410" y="2391458"/>
                  <a:pt x="10504916" y="2368897"/>
                </a:cubicBezTo>
                <a:cubicBezTo>
                  <a:pt x="10504916" y="2368897"/>
                  <a:pt x="10482422" y="2368897"/>
                  <a:pt x="10459927" y="2346336"/>
                </a:cubicBezTo>
                <a:cubicBezTo>
                  <a:pt x="10459927" y="2346336"/>
                  <a:pt x="10392444" y="2301214"/>
                  <a:pt x="10369949" y="2278653"/>
                </a:cubicBezTo>
                <a:cubicBezTo>
                  <a:pt x="10414938" y="2301214"/>
                  <a:pt x="10437433" y="2323775"/>
                  <a:pt x="10482422" y="2346336"/>
                </a:cubicBezTo>
                <a:cubicBezTo>
                  <a:pt x="10549905" y="2346336"/>
                  <a:pt x="10572399" y="2368897"/>
                  <a:pt x="10617388" y="2391458"/>
                </a:cubicBezTo>
                <a:cubicBezTo>
                  <a:pt x="10909816" y="2571945"/>
                  <a:pt x="11247233" y="2707311"/>
                  <a:pt x="11562156" y="2865237"/>
                </a:cubicBezTo>
                <a:cubicBezTo>
                  <a:pt x="11742112" y="2955481"/>
                  <a:pt x="11899573" y="3045724"/>
                  <a:pt x="12079529" y="3135968"/>
                </a:cubicBezTo>
                <a:cubicBezTo>
                  <a:pt x="12079529" y="3135968"/>
                  <a:pt x="12079529" y="3135968"/>
                  <a:pt x="12126978" y="3135968"/>
                </a:cubicBezTo>
                <a:lnTo>
                  <a:pt x="12192000" y="3135968"/>
                </a:lnTo>
                <a:lnTo>
                  <a:pt x="12192000" y="3316455"/>
                </a:lnTo>
                <a:lnTo>
                  <a:pt x="12171264" y="3303060"/>
                </a:lnTo>
                <a:cubicBezTo>
                  <a:pt x="12147012" y="3292484"/>
                  <a:pt x="12113271" y="3288254"/>
                  <a:pt x="12079529" y="3271333"/>
                </a:cubicBezTo>
                <a:cubicBezTo>
                  <a:pt x="12090776" y="3282614"/>
                  <a:pt x="12107647" y="3293895"/>
                  <a:pt x="12127329" y="3305175"/>
                </a:cubicBezTo>
                <a:lnTo>
                  <a:pt x="12192000" y="3339016"/>
                </a:lnTo>
                <a:lnTo>
                  <a:pt x="12192000" y="5730474"/>
                </a:lnTo>
                <a:lnTo>
                  <a:pt x="12172319" y="5730474"/>
                </a:lnTo>
                <a:cubicBezTo>
                  <a:pt x="12169507" y="5730474"/>
                  <a:pt x="12169507" y="5730474"/>
                  <a:pt x="12169507" y="5730474"/>
                </a:cubicBezTo>
                <a:cubicBezTo>
                  <a:pt x="12169507" y="5730474"/>
                  <a:pt x="12169507" y="5743164"/>
                  <a:pt x="12178997" y="5749510"/>
                </a:cubicBezTo>
                <a:lnTo>
                  <a:pt x="12192000" y="5753034"/>
                </a:lnTo>
                <a:lnTo>
                  <a:pt x="12192000" y="6181692"/>
                </a:lnTo>
                <a:lnTo>
                  <a:pt x="12158259" y="6169002"/>
                </a:lnTo>
                <a:cubicBezTo>
                  <a:pt x="12124517" y="6160541"/>
                  <a:pt x="12090776" y="6164771"/>
                  <a:pt x="12057034" y="6181692"/>
                </a:cubicBezTo>
                <a:cubicBezTo>
                  <a:pt x="12079529" y="6181692"/>
                  <a:pt x="12102023" y="6181692"/>
                  <a:pt x="12102023" y="6204253"/>
                </a:cubicBezTo>
                <a:cubicBezTo>
                  <a:pt x="12124518" y="6204253"/>
                  <a:pt x="12147012" y="6226814"/>
                  <a:pt x="12169507" y="6249375"/>
                </a:cubicBezTo>
                <a:cubicBezTo>
                  <a:pt x="12169507" y="6249375"/>
                  <a:pt x="12182160" y="6249375"/>
                  <a:pt x="12188486" y="6258893"/>
                </a:cubicBezTo>
                <a:lnTo>
                  <a:pt x="12192000" y="6271932"/>
                </a:lnTo>
                <a:lnTo>
                  <a:pt x="12192000" y="7422542"/>
                </a:lnTo>
                <a:lnTo>
                  <a:pt x="11992362" y="7321018"/>
                </a:lnTo>
                <a:cubicBezTo>
                  <a:pt x="11927691" y="7287177"/>
                  <a:pt x="11865831" y="7253336"/>
                  <a:pt x="11809595" y="7219494"/>
                </a:cubicBezTo>
                <a:cubicBezTo>
                  <a:pt x="11629639" y="7106690"/>
                  <a:pt x="11427189" y="7016446"/>
                  <a:pt x="11247233" y="6903642"/>
                </a:cubicBezTo>
                <a:cubicBezTo>
                  <a:pt x="11247233" y="6903642"/>
                  <a:pt x="11241609" y="6903642"/>
                  <a:pt x="11233174" y="6900822"/>
                </a:cubicBezTo>
                <a:lnTo>
                  <a:pt x="11227258" y="6898072"/>
                </a:lnTo>
                <a:lnTo>
                  <a:pt x="11202244" y="6881081"/>
                </a:lnTo>
                <a:cubicBezTo>
                  <a:pt x="11207868" y="6886721"/>
                  <a:pt x="11213491" y="6890951"/>
                  <a:pt x="11218764" y="6894124"/>
                </a:cubicBezTo>
                <a:lnTo>
                  <a:pt x="11227258" y="6898072"/>
                </a:lnTo>
                <a:lnTo>
                  <a:pt x="11345998" y="6978727"/>
                </a:lnTo>
                <a:cubicBezTo>
                  <a:pt x="11482020" y="7072848"/>
                  <a:pt x="11595898" y="7157452"/>
                  <a:pt x="11697123" y="7242055"/>
                </a:cubicBezTo>
                <a:cubicBezTo>
                  <a:pt x="11697123" y="7264616"/>
                  <a:pt x="11719617" y="7264616"/>
                  <a:pt x="11719617" y="7264616"/>
                </a:cubicBezTo>
                <a:cubicBezTo>
                  <a:pt x="11764606" y="7309738"/>
                  <a:pt x="11764606" y="7309738"/>
                  <a:pt x="11719617" y="7332299"/>
                </a:cubicBezTo>
                <a:cubicBezTo>
                  <a:pt x="11674628" y="7287177"/>
                  <a:pt x="11652134" y="7287177"/>
                  <a:pt x="11652134" y="7264616"/>
                </a:cubicBezTo>
                <a:cubicBezTo>
                  <a:pt x="11539661" y="7219494"/>
                  <a:pt x="11449684" y="7196933"/>
                  <a:pt x="11337211" y="7151812"/>
                </a:cubicBezTo>
                <a:cubicBezTo>
                  <a:pt x="11449684" y="7196933"/>
                  <a:pt x="11539661" y="7264616"/>
                  <a:pt x="11629639" y="7309738"/>
                </a:cubicBezTo>
                <a:cubicBezTo>
                  <a:pt x="11719617" y="7332299"/>
                  <a:pt x="11764606" y="7377421"/>
                  <a:pt x="11787101" y="7399982"/>
                </a:cubicBezTo>
                <a:cubicBezTo>
                  <a:pt x="11719617" y="7354860"/>
                  <a:pt x="11539661" y="7309738"/>
                  <a:pt x="11539661" y="7287177"/>
                </a:cubicBezTo>
                <a:cubicBezTo>
                  <a:pt x="11517167" y="7264616"/>
                  <a:pt x="11494673" y="7264616"/>
                  <a:pt x="11472178" y="7242055"/>
                </a:cubicBezTo>
                <a:cubicBezTo>
                  <a:pt x="11404695" y="7287177"/>
                  <a:pt x="11629639" y="7332299"/>
                  <a:pt x="11629639" y="7377421"/>
                </a:cubicBezTo>
                <a:cubicBezTo>
                  <a:pt x="11629639" y="7399982"/>
                  <a:pt x="11742112" y="7422543"/>
                  <a:pt x="11764606" y="7445104"/>
                </a:cubicBezTo>
                <a:cubicBezTo>
                  <a:pt x="11607145" y="7399982"/>
                  <a:pt x="11584650" y="7354860"/>
                  <a:pt x="11449684" y="7332299"/>
                </a:cubicBezTo>
                <a:cubicBezTo>
                  <a:pt x="11404695" y="7332299"/>
                  <a:pt x="11382200" y="7309738"/>
                  <a:pt x="11314717" y="7287177"/>
                </a:cubicBezTo>
                <a:cubicBezTo>
                  <a:pt x="11292222" y="7309738"/>
                  <a:pt x="11382200" y="7332299"/>
                  <a:pt x="11292222" y="7332299"/>
                </a:cubicBezTo>
                <a:cubicBezTo>
                  <a:pt x="11269728" y="7332299"/>
                  <a:pt x="11359706" y="7354860"/>
                  <a:pt x="11382200" y="7377421"/>
                </a:cubicBezTo>
                <a:cubicBezTo>
                  <a:pt x="11472178" y="7422543"/>
                  <a:pt x="11562156" y="7467665"/>
                  <a:pt x="11652134" y="7512786"/>
                </a:cubicBezTo>
                <a:cubicBezTo>
                  <a:pt x="11697123" y="7557908"/>
                  <a:pt x="11697123" y="7557908"/>
                  <a:pt x="11584650" y="7535347"/>
                </a:cubicBezTo>
                <a:cubicBezTo>
                  <a:pt x="11562156" y="7535347"/>
                  <a:pt x="11629639" y="7580469"/>
                  <a:pt x="11562156" y="7557908"/>
                </a:cubicBezTo>
                <a:cubicBezTo>
                  <a:pt x="11472178" y="7557908"/>
                  <a:pt x="11449684" y="7512786"/>
                  <a:pt x="11404695" y="7490225"/>
                </a:cubicBezTo>
                <a:cubicBezTo>
                  <a:pt x="11449684" y="7512786"/>
                  <a:pt x="11494673" y="7535347"/>
                  <a:pt x="11539661" y="7512786"/>
                </a:cubicBezTo>
                <a:cubicBezTo>
                  <a:pt x="11494673" y="7490225"/>
                  <a:pt x="11404695" y="7445104"/>
                  <a:pt x="11314717" y="7399982"/>
                </a:cubicBezTo>
                <a:cubicBezTo>
                  <a:pt x="11269728" y="7377421"/>
                  <a:pt x="11247233" y="7377421"/>
                  <a:pt x="11224739" y="7377421"/>
                </a:cubicBezTo>
                <a:cubicBezTo>
                  <a:pt x="11224739" y="7399982"/>
                  <a:pt x="11067278" y="7399982"/>
                  <a:pt x="11157256" y="7445104"/>
                </a:cubicBezTo>
                <a:cubicBezTo>
                  <a:pt x="11269728" y="7490225"/>
                  <a:pt x="11359706" y="7535347"/>
                  <a:pt x="11404695" y="7580469"/>
                </a:cubicBezTo>
                <a:cubicBezTo>
                  <a:pt x="11494673" y="7603030"/>
                  <a:pt x="11562156" y="7625591"/>
                  <a:pt x="11629639" y="7648152"/>
                </a:cubicBezTo>
                <a:cubicBezTo>
                  <a:pt x="11629639" y="7670713"/>
                  <a:pt x="11674628" y="7693274"/>
                  <a:pt x="11629639" y="7670713"/>
                </a:cubicBezTo>
                <a:cubicBezTo>
                  <a:pt x="11584650" y="7670713"/>
                  <a:pt x="11562156" y="7648152"/>
                  <a:pt x="11539661" y="7648152"/>
                </a:cubicBezTo>
                <a:cubicBezTo>
                  <a:pt x="11539661" y="7670713"/>
                  <a:pt x="11607145" y="7693274"/>
                  <a:pt x="11607145" y="7715835"/>
                </a:cubicBezTo>
                <a:cubicBezTo>
                  <a:pt x="11629639" y="7715835"/>
                  <a:pt x="11652134" y="7715835"/>
                  <a:pt x="11674628" y="7738396"/>
                </a:cubicBezTo>
                <a:cubicBezTo>
                  <a:pt x="11719617" y="7760956"/>
                  <a:pt x="11742112" y="7783517"/>
                  <a:pt x="11764606" y="7806078"/>
                </a:cubicBezTo>
                <a:cubicBezTo>
                  <a:pt x="11697123" y="7783517"/>
                  <a:pt x="11652134" y="7760956"/>
                  <a:pt x="11607145" y="7738396"/>
                </a:cubicBezTo>
                <a:cubicBezTo>
                  <a:pt x="11562156" y="7715835"/>
                  <a:pt x="11562156" y="7715835"/>
                  <a:pt x="11562156" y="7693274"/>
                </a:cubicBezTo>
                <a:cubicBezTo>
                  <a:pt x="11427189" y="7625591"/>
                  <a:pt x="11247233" y="7535347"/>
                  <a:pt x="11044783" y="7445104"/>
                </a:cubicBezTo>
                <a:cubicBezTo>
                  <a:pt x="11044783" y="7467665"/>
                  <a:pt x="11134761" y="7512786"/>
                  <a:pt x="11157256" y="7535347"/>
                </a:cubicBezTo>
                <a:cubicBezTo>
                  <a:pt x="11269728" y="7580469"/>
                  <a:pt x="11247233" y="7603030"/>
                  <a:pt x="11382200" y="7670713"/>
                </a:cubicBezTo>
                <a:cubicBezTo>
                  <a:pt x="11404695" y="7670713"/>
                  <a:pt x="11449684" y="7670713"/>
                  <a:pt x="11472178" y="7693274"/>
                </a:cubicBezTo>
                <a:lnTo>
                  <a:pt x="11449684" y="7693274"/>
                </a:lnTo>
                <a:cubicBezTo>
                  <a:pt x="11449684" y="7715835"/>
                  <a:pt x="11494673" y="7738396"/>
                  <a:pt x="11517167" y="7760956"/>
                </a:cubicBezTo>
                <a:cubicBezTo>
                  <a:pt x="11562156" y="7783517"/>
                  <a:pt x="11629639" y="7806078"/>
                  <a:pt x="11629639" y="7828639"/>
                </a:cubicBezTo>
                <a:cubicBezTo>
                  <a:pt x="11697123" y="7851200"/>
                  <a:pt x="11719617" y="7873761"/>
                  <a:pt x="11787101" y="7896322"/>
                </a:cubicBezTo>
                <a:cubicBezTo>
                  <a:pt x="11809595" y="7918883"/>
                  <a:pt x="11809595" y="7918883"/>
                  <a:pt x="11809595" y="7918883"/>
                </a:cubicBezTo>
                <a:cubicBezTo>
                  <a:pt x="11832090" y="7941444"/>
                  <a:pt x="11899573" y="7964005"/>
                  <a:pt x="11877078" y="7986566"/>
                </a:cubicBezTo>
                <a:cubicBezTo>
                  <a:pt x="11922067" y="7986566"/>
                  <a:pt x="11944562" y="8009127"/>
                  <a:pt x="11967056" y="8031687"/>
                </a:cubicBezTo>
                <a:cubicBezTo>
                  <a:pt x="12017669" y="8048608"/>
                  <a:pt x="12055629" y="8065529"/>
                  <a:pt x="12071445" y="8082449"/>
                </a:cubicBezTo>
                <a:lnTo>
                  <a:pt x="12079528" y="8099368"/>
                </a:lnTo>
                <a:lnTo>
                  <a:pt x="12079525" y="8099368"/>
                </a:lnTo>
                <a:lnTo>
                  <a:pt x="12026807" y="8072932"/>
                </a:lnTo>
                <a:cubicBezTo>
                  <a:pt x="11986739" y="8052838"/>
                  <a:pt x="11978304" y="8048608"/>
                  <a:pt x="11944562" y="8031687"/>
                </a:cubicBezTo>
                <a:cubicBezTo>
                  <a:pt x="11944562" y="8009127"/>
                  <a:pt x="11944562" y="8009127"/>
                  <a:pt x="11922067" y="8009127"/>
                </a:cubicBezTo>
                <a:cubicBezTo>
                  <a:pt x="11922067" y="8009127"/>
                  <a:pt x="11899573" y="8009127"/>
                  <a:pt x="11899573" y="8009127"/>
                </a:cubicBezTo>
                <a:cubicBezTo>
                  <a:pt x="11899573" y="8009127"/>
                  <a:pt x="11899573" y="8031687"/>
                  <a:pt x="11899573" y="8031687"/>
                </a:cubicBezTo>
                <a:cubicBezTo>
                  <a:pt x="11944562" y="8054248"/>
                  <a:pt x="11989551" y="8054248"/>
                  <a:pt x="11989551" y="8076809"/>
                </a:cubicBezTo>
                <a:cubicBezTo>
                  <a:pt x="11922067" y="8054248"/>
                  <a:pt x="11899573" y="8054248"/>
                  <a:pt x="11877078" y="8031687"/>
                </a:cubicBezTo>
                <a:cubicBezTo>
                  <a:pt x="11809595" y="7986566"/>
                  <a:pt x="11764606" y="7964005"/>
                  <a:pt x="11697123" y="7918883"/>
                </a:cubicBezTo>
                <a:cubicBezTo>
                  <a:pt x="11697123" y="7918883"/>
                  <a:pt x="11674628" y="7918883"/>
                  <a:pt x="11674628" y="7918883"/>
                </a:cubicBezTo>
                <a:cubicBezTo>
                  <a:pt x="11652134" y="7896322"/>
                  <a:pt x="11629639" y="7873761"/>
                  <a:pt x="11584650" y="7873761"/>
                </a:cubicBezTo>
                <a:cubicBezTo>
                  <a:pt x="11517167" y="7851200"/>
                  <a:pt x="11449684" y="7851200"/>
                  <a:pt x="11382200" y="7828639"/>
                </a:cubicBezTo>
                <a:cubicBezTo>
                  <a:pt x="11359706" y="7806078"/>
                  <a:pt x="11404695" y="7806078"/>
                  <a:pt x="11404695" y="7806078"/>
                </a:cubicBezTo>
                <a:cubicBezTo>
                  <a:pt x="11449684" y="7760956"/>
                  <a:pt x="11359706" y="7693274"/>
                  <a:pt x="11202244" y="7648152"/>
                </a:cubicBezTo>
                <a:cubicBezTo>
                  <a:pt x="11044783" y="7580469"/>
                  <a:pt x="11044783" y="7557908"/>
                  <a:pt x="11022289" y="7535347"/>
                </a:cubicBezTo>
                <a:cubicBezTo>
                  <a:pt x="10954805" y="7490225"/>
                  <a:pt x="10909816" y="7467665"/>
                  <a:pt x="10864827" y="7445104"/>
                </a:cubicBezTo>
                <a:cubicBezTo>
                  <a:pt x="10864827" y="7422543"/>
                  <a:pt x="10842333" y="7422543"/>
                  <a:pt x="10842333" y="7422543"/>
                </a:cubicBezTo>
                <a:cubicBezTo>
                  <a:pt x="10774850" y="7399982"/>
                  <a:pt x="10707366" y="7354860"/>
                  <a:pt x="10684872" y="7332299"/>
                </a:cubicBezTo>
                <a:cubicBezTo>
                  <a:pt x="10639883" y="7332299"/>
                  <a:pt x="10617388" y="7309738"/>
                  <a:pt x="10594894" y="7287177"/>
                </a:cubicBezTo>
                <a:cubicBezTo>
                  <a:pt x="10347455" y="7151812"/>
                  <a:pt x="10100016" y="7039007"/>
                  <a:pt x="9852576" y="6903642"/>
                </a:cubicBezTo>
                <a:cubicBezTo>
                  <a:pt x="9807588" y="6881081"/>
                  <a:pt x="9762599" y="6835959"/>
                  <a:pt x="9672621" y="6835959"/>
                </a:cubicBezTo>
                <a:cubicBezTo>
                  <a:pt x="9650126" y="6858520"/>
                  <a:pt x="9695115" y="6881081"/>
                  <a:pt x="9650126" y="6881081"/>
                </a:cubicBezTo>
                <a:cubicBezTo>
                  <a:pt x="9695115" y="6903642"/>
                  <a:pt x="9740104" y="6926202"/>
                  <a:pt x="9762599" y="6948763"/>
                </a:cubicBezTo>
                <a:cubicBezTo>
                  <a:pt x="9717610" y="6926202"/>
                  <a:pt x="9672621" y="6903642"/>
                  <a:pt x="9650126" y="6903642"/>
                </a:cubicBezTo>
                <a:cubicBezTo>
                  <a:pt x="9627632" y="6903642"/>
                  <a:pt x="9605137" y="6903642"/>
                  <a:pt x="9605137" y="6903642"/>
                </a:cubicBezTo>
                <a:lnTo>
                  <a:pt x="9582643" y="6903642"/>
                </a:lnTo>
                <a:cubicBezTo>
                  <a:pt x="9560148" y="6926202"/>
                  <a:pt x="9762599" y="6971324"/>
                  <a:pt x="9560148" y="6926202"/>
                </a:cubicBezTo>
                <a:cubicBezTo>
                  <a:pt x="9560148" y="6926202"/>
                  <a:pt x="9447676" y="6926202"/>
                  <a:pt x="9447676" y="6948763"/>
                </a:cubicBezTo>
                <a:cubicBezTo>
                  <a:pt x="9515159" y="6971324"/>
                  <a:pt x="9492665" y="6993885"/>
                  <a:pt x="9582643" y="7016446"/>
                </a:cubicBezTo>
                <a:cubicBezTo>
                  <a:pt x="9695115" y="7061568"/>
                  <a:pt x="9627632" y="7016446"/>
                  <a:pt x="9672621" y="7016446"/>
                </a:cubicBezTo>
                <a:cubicBezTo>
                  <a:pt x="9762599" y="7039007"/>
                  <a:pt x="9762599" y="7084129"/>
                  <a:pt x="9807588" y="7106690"/>
                </a:cubicBezTo>
                <a:cubicBezTo>
                  <a:pt x="9650126" y="7061568"/>
                  <a:pt x="9627632" y="7061568"/>
                  <a:pt x="9582643" y="7084129"/>
                </a:cubicBezTo>
                <a:cubicBezTo>
                  <a:pt x="9627632" y="7106690"/>
                  <a:pt x="9740104" y="7151812"/>
                  <a:pt x="9717610" y="7174373"/>
                </a:cubicBezTo>
                <a:cubicBezTo>
                  <a:pt x="9650126" y="7129251"/>
                  <a:pt x="9560148" y="7106690"/>
                  <a:pt x="9537654" y="7084129"/>
                </a:cubicBezTo>
                <a:cubicBezTo>
                  <a:pt x="9402687" y="6993885"/>
                  <a:pt x="9200237" y="6926202"/>
                  <a:pt x="9087765" y="6858520"/>
                </a:cubicBezTo>
                <a:cubicBezTo>
                  <a:pt x="9020281" y="6835959"/>
                  <a:pt x="8952798" y="6790837"/>
                  <a:pt x="8907809" y="6768276"/>
                </a:cubicBezTo>
                <a:cubicBezTo>
                  <a:pt x="8705359" y="6678032"/>
                  <a:pt x="8480414" y="6565228"/>
                  <a:pt x="8255470" y="6474984"/>
                </a:cubicBezTo>
                <a:cubicBezTo>
                  <a:pt x="8120503" y="6407301"/>
                  <a:pt x="7963041" y="6339619"/>
                  <a:pt x="7828075" y="6294497"/>
                </a:cubicBezTo>
                <a:cubicBezTo>
                  <a:pt x="7693108" y="6204253"/>
                  <a:pt x="7535647" y="6136570"/>
                  <a:pt x="7400680" y="6068888"/>
                </a:cubicBezTo>
                <a:lnTo>
                  <a:pt x="7386609" y="6063622"/>
                </a:lnTo>
                <a:lnTo>
                  <a:pt x="7381700" y="6059370"/>
                </a:lnTo>
                <a:cubicBezTo>
                  <a:pt x="7379591" y="6056197"/>
                  <a:pt x="7378185" y="6051967"/>
                  <a:pt x="7378185" y="6046327"/>
                </a:cubicBezTo>
                <a:cubicBezTo>
                  <a:pt x="7378185" y="6051967"/>
                  <a:pt x="7378185" y="6056197"/>
                  <a:pt x="7378537" y="6059370"/>
                </a:cubicBezTo>
                <a:lnTo>
                  <a:pt x="7379061" y="6060797"/>
                </a:lnTo>
                <a:lnTo>
                  <a:pt x="7212289" y="5998385"/>
                </a:lnTo>
                <a:cubicBezTo>
                  <a:pt x="7153241" y="5973004"/>
                  <a:pt x="7097005" y="5944802"/>
                  <a:pt x="7040768" y="5910961"/>
                </a:cubicBezTo>
                <a:cubicBezTo>
                  <a:pt x="7018274" y="5910961"/>
                  <a:pt x="6995779" y="5910961"/>
                  <a:pt x="6973285" y="5910961"/>
                </a:cubicBezTo>
                <a:cubicBezTo>
                  <a:pt x="6995779" y="5933522"/>
                  <a:pt x="7040768" y="5933522"/>
                  <a:pt x="7063263" y="5956083"/>
                </a:cubicBezTo>
                <a:cubicBezTo>
                  <a:pt x="7198230" y="6023766"/>
                  <a:pt x="7355691" y="6091448"/>
                  <a:pt x="7490658" y="6159131"/>
                </a:cubicBezTo>
                <a:cubicBezTo>
                  <a:pt x="7535647" y="6181692"/>
                  <a:pt x="7603130" y="6226814"/>
                  <a:pt x="7670613" y="6249375"/>
                </a:cubicBezTo>
                <a:cubicBezTo>
                  <a:pt x="7783086" y="6294497"/>
                  <a:pt x="7828075" y="6362179"/>
                  <a:pt x="7963041" y="6407301"/>
                </a:cubicBezTo>
                <a:cubicBezTo>
                  <a:pt x="8053019" y="6452423"/>
                  <a:pt x="8075514" y="6497545"/>
                  <a:pt x="8210481" y="6520106"/>
                </a:cubicBezTo>
                <a:cubicBezTo>
                  <a:pt x="8232975" y="6542667"/>
                  <a:pt x="8255470" y="6565228"/>
                  <a:pt x="8300458" y="6565228"/>
                </a:cubicBezTo>
                <a:cubicBezTo>
                  <a:pt x="8390436" y="6632911"/>
                  <a:pt x="8547897" y="6678032"/>
                  <a:pt x="8637875" y="6745715"/>
                </a:cubicBezTo>
                <a:cubicBezTo>
                  <a:pt x="8660370" y="6790837"/>
                  <a:pt x="8592886" y="6790837"/>
                  <a:pt x="8637875" y="6813398"/>
                </a:cubicBezTo>
                <a:cubicBezTo>
                  <a:pt x="8637875" y="6813398"/>
                  <a:pt x="8637875" y="6813398"/>
                  <a:pt x="8660370" y="6835959"/>
                </a:cubicBezTo>
                <a:cubicBezTo>
                  <a:pt x="8727853" y="6835959"/>
                  <a:pt x="8795337" y="6813398"/>
                  <a:pt x="8885314" y="6881081"/>
                </a:cubicBezTo>
                <a:cubicBezTo>
                  <a:pt x="8907809" y="6881081"/>
                  <a:pt x="8952798" y="6903642"/>
                  <a:pt x="8975292" y="6926202"/>
                </a:cubicBezTo>
                <a:cubicBezTo>
                  <a:pt x="9065270" y="6948763"/>
                  <a:pt x="9132754" y="7016446"/>
                  <a:pt x="9222731" y="6971324"/>
                </a:cubicBezTo>
                <a:cubicBezTo>
                  <a:pt x="9222731" y="6971324"/>
                  <a:pt x="9312709" y="6971324"/>
                  <a:pt x="9357698" y="6993885"/>
                </a:cubicBezTo>
                <a:cubicBezTo>
                  <a:pt x="9425181" y="7027727"/>
                  <a:pt x="9353480" y="7023497"/>
                  <a:pt x="9322902" y="7019266"/>
                </a:cubicBezTo>
                <a:lnTo>
                  <a:pt x="9315159" y="7017905"/>
                </a:lnTo>
                <a:lnTo>
                  <a:pt x="9312709" y="7016446"/>
                </a:lnTo>
                <a:cubicBezTo>
                  <a:pt x="9309897" y="7016446"/>
                  <a:pt x="9309897" y="7016799"/>
                  <a:pt x="9311874" y="7017327"/>
                </a:cubicBezTo>
                <a:lnTo>
                  <a:pt x="9315159" y="7017905"/>
                </a:lnTo>
                <a:lnTo>
                  <a:pt x="9335203" y="7029842"/>
                </a:lnTo>
                <a:cubicBezTo>
                  <a:pt x="9347857" y="7040417"/>
                  <a:pt x="9335204" y="7044647"/>
                  <a:pt x="9335204" y="7061568"/>
                </a:cubicBezTo>
                <a:cubicBezTo>
                  <a:pt x="9312709" y="7061568"/>
                  <a:pt x="9290215" y="7061568"/>
                  <a:pt x="9290215" y="7039007"/>
                </a:cubicBezTo>
                <a:cubicBezTo>
                  <a:pt x="9267720" y="7039007"/>
                  <a:pt x="9290215" y="7039007"/>
                  <a:pt x="9290215" y="7016446"/>
                </a:cubicBezTo>
                <a:cubicBezTo>
                  <a:pt x="9155248" y="7016446"/>
                  <a:pt x="9042776" y="7016446"/>
                  <a:pt x="8930303" y="6948763"/>
                </a:cubicBezTo>
                <a:cubicBezTo>
                  <a:pt x="8907809" y="6926202"/>
                  <a:pt x="8840325" y="6903642"/>
                  <a:pt x="8795337" y="6903642"/>
                </a:cubicBezTo>
                <a:cubicBezTo>
                  <a:pt x="8975292" y="6993885"/>
                  <a:pt x="9177742" y="7084129"/>
                  <a:pt x="9357698" y="7196933"/>
                </a:cubicBezTo>
                <a:cubicBezTo>
                  <a:pt x="9380193" y="7196933"/>
                  <a:pt x="9380193" y="7219494"/>
                  <a:pt x="9425182" y="7219494"/>
                </a:cubicBezTo>
                <a:cubicBezTo>
                  <a:pt x="9470171" y="7219494"/>
                  <a:pt x="9470171" y="7196933"/>
                  <a:pt x="9425182" y="7174373"/>
                </a:cubicBezTo>
                <a:cubicBezTo>
                  <a:pt x="9380193" y="7151812"/>
                  <a:pt x="9357698" y="7151812"/>
                  <a:pt x="9335204" y="7129251"/>
                </a:cubicBezTo>
                <a:cubicBezTo>
                  <a:pt x="9312709" y="7106690"/>
                  <a:pt x="9290215" y="7084129"/>
                  <a:pt x="9312709" y="7084129"/>
                </a:cubicBezTo>
                <a:cubicBezTo>
                  <a:pt x="9357698" y="7106690"/>
                  <a:pt x="9380193" y="7106690"/>
                  <a:pt x="9380193" y="7129251"/>
                </a:cubicBezTo>
                <a:cubicBezTo>
                  <a:pt x="9402687" y="7151812"/>
                  <a:pt x="9447676" y="7151812"/>
                  <a:pt x="9470171" y="7174373"/>
                </a:cubicBezTo>
                <a:cubicBezTo>
                  <a:pt x="9515159" y="7196933"/>
                  <a:pt x="9560148" y="7219494"/>
                  <a:pt x="9605137" y="7242055"/>
                </a:cubicBezTo>
                <a:cubicBezTo>
                  <a:pt x="9695115" y="7242055"/>
                  <a:pt x="9740104" y="7287177"/>
                  <a:pt x="9717610" y="7287177"/>
                </a:cubicBezTo>
                <a:cubicBezTo>
                  <a:pt x="9650126" y="7309738"/>
                  <a:pt x="9785093" y="7354860"/>
                  <a:pt x="9875071" y="7399982"/>
                </a:cubicBezTo>
                <a:cubicBezTo>
                  <a:pt x="9920060" y="7422543"/>
                  <a:pt x="9987543" y="7422543"/>
                  <a:pt x="9987543" y="7445104"/>
                </a:cubicBezTo>
                <a:cubicBezTo>
                  <a:pt x="10032532" y="7467665"/>
                  <a:pt x="10100016" y="7512786"/>
                  <a:pt x="10122510" y="7535347"/>
                </a:cubicBezTo>
                <a:cubicBezTo>
                  <a:pt x="10167499" y="7557908"/>
                  <a:pt x="10279971" y="7625591"/>
                  <a:pt x="10234982" y="7648152"/>
                </a:cubicBezTo>
                <a:cubicBezTo>
                  <a:pt x="10324960" y="7670713"/>
                  <a:pt x="10414938" y="7715835"/>
                  <a:pt x="10482422" y="7760956"/>
                </a:cubicBezTo>
                <a:cubicBezTo>
                  <a:pt x="10549905" y="7783517"/>
                  <a:pt x="10617388" y="7828639"/>
                  <a:pt x="10639883" y="7851200"/>
                </a:cubicBezTo>
                <a:cubicBezTo>
                  <a:pt x="10527410" y="7828639"/>
                  <a:pt x="10504916" y="7783517"/>
                  <a:pt x="10459927" y="7760956"/>
                </a:cubicBezTo>
                <a:cubicBezTo>
                  <a:pt x="10324960" y="7693274"/>
                  <a:pt x="10167499" y="7625591"/>
                  <a:pt x="10077521" y="7580469"/>
                </a:cubicBezTo>
                <a:cubicBezTo>
                  <a:pt x="10055027" y="7557908"/>
                  <a:pt x="10032532" y="7557908"/>
                  <a:pt x="10010038" y="7535347"/>
                </a:cubicBezTo>
                <a:cubicBezTo>
                  <a:pt x="9987543" y="7535347"/>
                  <a:pt x="9942554" y="7512786"/>
                  <a:pt x="9920060" y="7512786"/>
                </a:cubicBezTo>
                <a:cubicBezTo>
                  <a:pt x="9987543" y="7512786"/>
                  <a:pt x="10010038" y="7535347"/>
                  <a:pt x="10032532" y="7535347"/>
                </a:cubicBezTo>
                <a:cubicBezTo>
                  <a:pt x="10077521" y="7557908"/>
                  <a:pt x="10122510" y="7557908"/>
                  <a:pt x="10077521" y="7535347"/>
                </a:cubicBezTo>
                <a:cubicBezTo>
                  <a:pt x="10032532" y="7512786"/>
                  <a:pt x="9987543" y="7490225"/>
                  <a:pt x="9965049" y="7467665"/>
                </a:cubicBezTo>
                <a:cubicBezTo>
                  <a:pt x="9942554" y="7467665"/>
                  <a:pt x="9942554" y="7467665"/>
                  <a:pt x="9942554" y="7467665"/>
                </a:cubicBezTo>
                <a:cubicBezTo>
                  <a:pt x="9807588" y="7422543"/>
                  <a:pt x="9650126" y="7399982"/>
                  <a:pt x="9582643" y="7332299"/>
                </a:cubicBezTo>
                <a:cubicBezTo>
                  <a:pt x="9492665" y="7309738"/>
                  <a:pt x="9470171" y="7287177"/>
                  <a:pt x="9470171" y="7264616"/>
                </a:cubicBezTo>
                <a:cubicBezTo>
                  <a:pt x="9402687" y="7242055"/>
                  <a:pt x="9357698" y="7219494"/>
                  <a:pt x="9290215" y="7196933"/>
                </a:cubicBezTo>
                <a:cubicBezTo>
                  <a:pt x="9222731" y="7129251"/>
                  <a:pt x="9042776" y="7061568"/>
                  <a:pt x="8930303" y="6993885"/>
                </a:cubicBezTo>
                <a:cubicBezTo>
                  <a:pt x="8930303" y="6993885"/>
                  <a:pt x="8907809" y="6993885"/>
                  <a:pt x="8907809" y="6993885"/>
                </a:cubicBezTo>
                <a:cubicBezTo>
                  <a:pt x="8930303" y="7016446"/>
                  <a:pt x="8952798" y="7016446"/>
                  <a:pt x="8997787" y="7039007"/>
                </a:cubicBezTo>
                <a:cubicBezTo>
                  <a:pt x="8997787" y="7039007"/>
                  <a:pt x="8975292" y="7039007"/>
                  <a:pt x="8975292" y="7039007"/>
                </a:cubicBezTo>
                <a:cubicBezTo>
                  <a:pt x="8952798" y="7016446"/>
                  <a:pt x="8907809" y="7016446"/>
                  <a:pt x="8862820" y="6993885"/>
                </a:cubicBezTo>
                <a:cubicBezTo>
                  <a:pt x="8795337" y="6948763"/>
                  <a:pt x="8750348" y="6926202"/>
                  <a:pt x="8682864" y="6903642"/>
                </a:cubicBezTo>
                <a:cubicBezTo>
                  <a:pt x="8615381" y="6881081"/>
                  <a:pt x="8592886" y="6858520"/>
                  <a:pt x="8570392" y="6835959"/>
                </a:cubicBezTo>
                <a:cubicBezTo>
                  <a:pt x="8660370" y="6858520"/>
                  <a:pt x="8682864" y="6881081"/>
                  <a:pt x="8705359" y="6903642"/>
                </a:cubicBezTo>
                <a:cubicBezTo>
                  <a:pt x="8750348" y="6903642"/>
                  <a:pt x="8772842" y="6926202"/>
                  <a:pt x="8840325" y="6948763"/>
                </a:cubicBezTo>
                <a:cubicBezTo>
                  <a:pt x="8750348" y="6903642"/>
                  <a:pt x="8660370" y="6858520"/>
                  <a:pt x="8547897" y="6813398"/>
                </a:cubicBezTo>
                <a:cubicBezTo>
                  <a:pt x="8480414" y="6768276"/>
                  <a:pt x="8457920" y="6745715"/>
                  <a:pt x="8345447" y="6723154"/>
                </a:cubicBezTo>
                <a:cubicBezTo>
                  <a:pt x="8210481" y="6700593"/>
                  <a:pt x="8165492" y="6655471"/>
                  <a:pt x="8120503" y="6632911"/>
                </a:cubicBezTo>
                <a:cubicBezTo>
                  <a:pt x="8053019" y="6587789"/>
                  <a:pt x="7985536" y="6542667"/>
                  <a:pt x="7850569" y="6520106"/>
                </a:cubicBezTo>
                <a:lnTo>
                  <a:pt x="7862076" y="6534013"/>
                </a:lnTo>
                <a:lnTo>
                  <a:pt x="7827020" y="6514466"/>
                </a:lnTo>
                <a:cubicBezTo>
                  <a:pt x="7731067" y="6463703"/>
                  <a:pt x="7625624" y="6412941"/>
                  <a:pt x="7558141" y="6362179"/>
                </a:cubicBezTo>
                <a:cubicBezTo>
                  <a:pt x="7513152" y="6339619"/>
                  <a:pt x="7468163" y="6339619"/>
                  <a:pt x="7423174" y="6317058"/>
                </a:cubicBezTo>
                <a:cubicBezTo>
                  <a:pt x="7153241" y="6204253"/>
                  <a:pt x="6928296" y="6091448"/>
                  <a:pt x="6725846" y="6001205"/>
                </a:cubicBezTo>
                <a:cubicBezTo>
                  <a:pt x="6523396" y="5910961"/>
                  <a:pt x="6320945" y="5798156"/>
                  <a:pt x="6096001" y="5707913"/>
                </a:cubicBezTo>
                <a:cubicBezTo>
                  <a:pt x="6118495" y="5753035"/>
                  <a:pt x="6275956" y="5798156"/>
                  <a:pt x="6343440" y="5843278"/>
                </a:cubicBezTo>
                <a:cubicBezTo>
                  <a:pt x="6500901" y="5910961"/>
                  <a:pt x="6703351" y="6001205"/>
                  <a:pt x="6860813" y="6091448"/>
                </a:cubicBezTo>
                <a:cubicBezTo>
                  <a:pt x="6905802" y="6091448"/>
                  <a:pt x="6973285" y="6114009"/>
                  <a:pt x="6928296" y="6136570"/>
                </a:cubicBezTo>
                <a:cubicBezTo>
                  <a:pt x="6928296" y="6136570"/>
                  <a:pt x="6905802" y="6136570"/>
                  <a:pt x="6883307" y="6136570"/>
                </a:cubicBezTo>
                <a:cubicBezTo>
                  <a:pt x="6815824" y="6114009"/>
                  <a:pt x="6770835" y="6091448"/>
                  <a:pt x="6748340" y="6091448"/>
                </a:cubicBezTo>
                <a:cubicBezTo>
                  <a:pt x="6731469" y="6057607"/>
                  <a:pt x="6689292" y="6036456"/>
                  <a:pt x="6640789" y="6027996"/>
                </a:cubicBezTo>
                <a:lnTo>
                  <a:pt x="6613373" y="6025672"/>
                </a:lnTo>
                <a:lnTo>
                  <a:pt x="6613373" y="6023766"/>
                </a:lnTo>
                <a:cubicBezTo>
                  <a:pt x="6613373" y="6023766"/>
                  <a:pt x="6590879" y="6023766"/>
                  <a:pt x="6590879" y="6023766"/>
                </a:cubicBezTo>
                <a:lnTo>
                  <a:pt x="6613373" y="6025672"/>
                </a:lnTo>
                <a:lnTo>
                  <a:pt x="6613373" y="6036809"/>
                </a:lnTo>
                <a:cubicBezTo>
                  <a:pt x="6613373" y="6046327"/>
                  <a:pt x="6613373" y="6046327"/>
                  <a:pt x="6613373" y="6046327"/>
                </a:cubicBezTo>
                <a:cubicBezTo>
                  <a:pt x="6500901" y="6001205"/>
                  <a:pt x="6410923" y="5933522"/>
                  <a:pt x="6298451" y="5888400"/>
                </a:cubicBezTo>
                <a:cubicBezTo>
                  <a:pt x="6275956" y="5888400"/>
                  <a:pt x="6253462" y="5865839"/>
                  <a:pt x="6230968" y="5865839"/>
                </a:cubicBezTo>
                <a:cubicBezTo>
                  <a:pt x="6230968" y="5865839"/>
                  <a:pt x="6208473" y="5865839"/>
                  <a:pt x="6185979" y="5865839"/>
                </a:cubicBezTo>
                <a:cubicBezTo>
                  <a:pt x="6208473" y="5865839"/>
                  <a:pt x="6230968" y="5888400"/>
                  <a:pt x="6208473" y="5888400"/>
                </a:cubicBezTo>
                <a:cubicBezTo>
                  <a:pt x="6185979" y="5888400"/>
                  <a:pt x="6163484" y="5865839"/>
                  <a:pt x="6140990" y="5865839"/>
                </a:cubicBezTo>
                <a:cubicBezTo>
                  <a:pt x="6118495" y="5843278"/>
                  <a:pt x="6051012" y="5820717"/>
                  <a:pt x="5961034" y="5798156"/>
                </a:cubicBezTo>
                <a:cubicBezTo>
                  <a:pt x="5938539" y="5798156"/>
                  <a:pt x="5916046" y="5775596"/>
                  <a:pt x="5893551" y="5775596"/>
                </a:cubicBezTo>
                <a:cubicBezTo>
                  <a:pt x="5871056" y="5775596"/>
                  <a:pt x="5848562" y="5775596"/>
                  <a:pt x="5848562" y="5775596"/>
                </a:cubicBezTo>
                <a:cubicBezTo>
                  <a:pt x="5893551" y="5798156"/>
                  <a:pt x="5961034" y="5820717"/>
                  <a:pt x="6028517" y="5865839"/>
                </a:cubicBezTo>
                <a:cubicBezTo>
                  <a:pt x="6028517" y="5843278"/>
                  <a:pt x="6028517" y="5843278"/>
                  <a:pt x="6073506" y="5843278"/>
                </a:cubicBezTo>
                <a:cubicBezTo>
                  <a:pt x="6118495" y="5865839"/>
                  <a:pt x="6118495" y="5888400"/>
                  <a:pt x="6118495" y="5888400"/>
                </a:cubicBezTo>
                <a:cubicBezTo>
                  <a:pt x="6140990" y="5910961"/>
                  <a:pt x="6185979" y="5910961"/>
                  <a:pt x="6230968" y="5933522"/>
                </a:cubicBezTo>
                <a:cubicBezTo>
                  <a:pt x="6320945" y="5956083"/>
                  <a:pt x="6343440" y="6001205"/>
                  <a:pt x="6478407" y="6046327"/>
                </a:cubicBezTo>
                <a:cubicBezTo>
                  <a:pt x="6433418" y="6023766"/>
                  <a:pt x="6410923" y="6001205"/>
                  <a:pt x="6365934" y="5978644"/>
                </a:cubicBezTo>
                <a:cubicBezTo>
                  <a:pt x="6320945" y="5956083"/>
                  <a:pt x="6253462" y="5933522"/>
                  <a:pt x="6208473" y="5910961"/>
                </a:cubicBezTo>
                <a:cubicBezTo>
                  <a:pt x="6320945" y="5933522"/>
                  <a:pt x="6365934" y="5956083"/>
                  <a:pt x="6388429" y="5978644"/>
                </a:cubicBezTo>
                <a:cubicBezTo>
                  <a:pt x="6523396" y="6046327"/>
                  <a:pt x="6658362" y="6114009"/>
                  <a:pt x="6770835" y="6159131"/>
                </a:cubicBezTo>
                <a:cubicBezTo>
                  <a:pt x="6838318" y="6204253"/>
                  <a:pt x="6973285" y="6249375"/>
                  <a:pt x="6995779" y="6271936"/>
                </a:cubicBezTo>
                <a:cubicBezTo>
                  <a:pt x="7153241" y="6317058"/>
                  <a:pt x="7198230" y="6339619"/>
                  <a:pt x="7243219" y="6384740"/>
                </a:cubicBezTo>
                <a:cubicBezTo>
                  <a:pt x="7265713" y="6407301"/>
                  <a:pt x="7288207" y="6407301"/>
                  <a:pt x="7333196" y="6429862"/>
                </a:cubicBezTo>
                <a:cubicBezTo>
                  <a:pt x="7378185" y="6452423"/>
                  <a:pt x="7423174" y="6474984"/>
                  <a:pt x="7400680" y="6474984"/>
                </a:cubicBezTo>
                <a:cubicBezTo>
                  <a:pt x="7400680" y="6497545"/>
                  <a:pt x="7310702" y="6474984"/>
                  <a:pt x="7288207" y="6474984"/>
                </a:cubicBezTo>
                <a:cubicBezTo>
                  <a:pt x="7265713" y="6474984"/>
                  <a:pt x="7355691" y="6497545"/>
                  <a:pt x="7310702" y="6520106"/>
                </a:cubicBezTo>
                <a:cubicBezTo>
                  <a:pt x="7310702" y="6520106"/>
                  <a:pt x="7333196" y="6520106"/>
                  <a:pt x="7355691" y="6542667"/>
                </a:cubicBezTo>
                <a:cubicBezTo>
                  <a:pt x="7400680" y="6542667"/>
                  <a:pt x="7423174" y="6565228"/>
                  <a:pt x="7423174" y="6565228"/>
                </a:cubicBezTo>
                <a:cubicBezTo>
                  <a:pt x="7445669" y="6587789"/>
                  <a:pt x="7445669" y="6587789"/>
                  <a:pt x="7445669" y="6587789"/>
                </a:cubicBezTo>
                <a:cubicBezTo>
                  <a:pt x="7490658" y="6610350"/>
                  <a:pt x="7513152" y="6610350"/>
                  <a:pt x="7535647" y="6632911"/>
                </a:cubicBezTo>
                <a:cubicBezTo>
                  <a:pt x="7625624" y="6655471"/>
                  <a:pt x="7715602" y="6700593"/>
                  <a:pt x="7738097" y="6745715"/>
                </a:cubicBezTo>
                <a:cubicBezTo>
                  <a:pt x="7760591" y="6745715"/>
                  <a:pt x="7783086" y="6768276"/>
                  <a:pt x="7805580" y="6790837"/>
                </a:cubicBezTo>
                <a:cubicBezTo>
                  <a:pt x="7738097" y="6790837"/>
                  <a:pt x="7693108" y="6768276"/>
                  <a:pt x="7670613" y="6745715"/>
                </a:cubicBezTo>
                <a:cubicBezTo>
                  <a:pt x="7648119" y="6745715"/>
                  <a:pt x="7625624" y="6745715"/>
                  <a:pt x="7580636" y="6723154"/>
                </a:cubicBezTo>
                <a:cubicBezTo>
                  <a:pt x="7535647" y="6745715"/>
                  <a:pt x="7535647" y="6745715"/>
                  <a:pt x="7558141" y="6768276"/>
                </a:cubicBezTo>
                <a:cubicBezTo>
                  <a:pt x="7603130" y="6790837"/>
                  <a:pt x="7648119" y="6813398"/>
                  <a:pt x="7693108" y="6835959"/>
                </a:cubicBezTo>
                <a:cubicBezTo>
                  <a:pt x="7693108" y="6835959"/>
                  <a:pt x="7670613" y="6835959"/>
                  <a:pt x="7670613" y="6835959"/>
                </a:cubicBezTo>
                <a:cubicBezTo>
                  <a:pt x="7625624" y="6813398"/>
                  <a:pt x="7580636" y="6790837"/>
                  <a:pt x="7535647" y="6768276"/>
                </a:cubicBezTo>
                <a:cubicBezTo>
                  <a:pt x="7535647" y="6768276"/>
                  <a:pt x="7513152" y="6745715"/>
                  <a:pt x="7513152" y="6745715"/>
                </a:cubicBezTo>
                <a:cubicBezTo>
                  <a:pt x="7445669" y="6745715"/>
                  <a:pt x="7423174" y="6723154"/>
                  <a:pt x="7423174" y="6700593"/>
                </a:cubicBezTo>
                <a:cubicBezTo>
                  <a:pt x="7423174" y="6700593"/>
                  <a:pt x="7468163" y="6723154"/>
                  <a:pt x="7490658" y="6723154"/>
                </a:cubicBezTo>
                <a:cubicBezTo>
                  <a:pt x="7468163" y="6700593"/>
                  <a:pt x="7445669" y="6700593"/>
                  <a:pt x="7445669" y="6678032"/>
                </a:cubicBezTo>
                <a:cubicBezTo>
                  <a:pt x="7423174" y="6678032"/>
                  <a:pt x="7378185" y="6678032"/>
                  <a:pt x="7355691" y="6678032"/>
                </a:cubicBezTo>
                <a:cubicBezTo>
                  <a:pt x="7310702" y="6678032"/>
                  <a:pt x="7265713" y="6655471"/>
                  <a:pt x="7265713" y="6678032"/>
                </a:cubicBezTo>
                <a:cubicBezTo>
                  <a:pt x="7265713" y="6700593"/>
                  <a:pt x="7333196" y="6700593"/>
                  <a:pt x="7378185" y="6723154"/>
                </a:cubicBezTo>
                <a:cubicBezTo>
                  <a:pt x="7445669" y="6745715"/>
                  <a:pt x="7535647" y="6768276"/>
                  <a:pt x="7513152" y="6813398"/>
                </a:cubicBezTo>
                <a:cubicBezTo>
                  <a:pt x="7423174" y="6768276"/>
                  <a:pt x="7310702" y="6745715"/>
                  <a:pt x="7243219" y="6723154"/>
                </a:cubicBezTo>
                <a:cubicBezTo>
                  <a:pt x="7063263" y="6655471"/>
                  <a:pt x="6950790" y="6565228"/>
                  <a:pt x="6815824" y="6497545"/>
                </a:cubicBezTo>
                <a:cubicBezTo>
                  <a:pt x="6725846" y="6452423"/>
                  <a:pt x="6613373" y="6407301"/>
                  <a:pt x="6500901" y="6362179"/>
                </a:cubicBezTo>
                <a:cubicBezTo>
                  <a:pt x="6388429" y="6317058"/>
                  <a:pt x="6298451" y="6339619"/>
                  <a:pt x="6208473" y="6317058"/>
                </a:cubicBezTo>
                <a:cubicBezTo>
                  <a:pt x="6275956" y="6339619"/>
                  <a:pt x="6365934" y="6384740"/>
                  <a:pt x="6388429" y="6407301"/>
                </a:cubicBezTo>
                <a:cubicBezTo>
                  <a:pt x="6455912" y="6429862"/>
                  <a:pt x="6500901" y="6474984"/>
                  <a:pt x="6568385" y="6497545"/>
                </a:cubicBezTo>
                <a:cubicBezTo>
                  <a:pt x="6703351" y="6565228"/>
                  <a:pt x="6860813" y="6632911"/>
                  <a:pt x="6950790" y="6700593"/>
                </a:cubicBezTo>
                <a:cubicBezTo>
                  <a:pt x="7130746" y="6768276"/>
                  <a:pt x="7220724" y="6835959"/>
                  <a:pt x="7333196" y="6903642"/>
                </a:cubicBezTo>
                <a:cubicBezTo>
                  <a:pt x="7378185" y="6903642"/>
                  <a:pt x="7400680" y="6926202"/>
                  <a:pt x="7423174" y="6948763"/>
                </a:cubicBezTo>
                <a:cubicBezTo>
                  <a:pt x="7445669" y="6948763"/>
                  <a:pt x="7468163" y="6948763"/>
                  <a:pt x="7468163" y="6971324"/>
                </a:cubicBezTo>
                <a:cubicBezTo>
                  <a:pt x="7445669" y="6971324"/>
                  <a:pt x="7423174" y="6948763"/>
                  <a:pt x="7400680" y="6948763"/>
                </a:cubicBezTo>
                <a:cubicBezTo>
                  <a:pt x="7378185" y="6948763"/>
                  <a:pt x="7355691" y="6926202"/>
                  <a:pt x="7355691" y="6926202"/>
                </a:cubicBezTo>
                <a:cubicBezTo>
                  <a:pt x="7355691" y="6926202"/>
                  <a:pt x="7333196" y="6903642"/>
                  <a:pt x="7310702" y="6903642"/>
                </a:cubicBezTo>
                <a:cubicBezTo>
                  <a:pt x="7288207" y="6903642"/>
                  <a:pt x="7265713" y="6881081"/>
                  <a:pt x="7243219" y="6881081"/>
                </a:cubicBezTo>
                <a:cubicBezTo>
                  <a:pt x="7198230" y="6858520"/>
                  <a:pt x="7153241" y="6835959"/>
                  <a:pt x="7130746" y="6813398"/>
                </a:cubicBezTo>
                <a:cubicBezTo>
                  <a:pt x="7063263" y="6768276"/>
                  <a:pt x="6973285" y="6745715"/>
                  <a:pt x="6928296" y="6700593"/>
                </a:cubicBezTo>
                <a:cubicBezTo>
                  <a:pt x="6905802" y="6700593"/>
                  <a:pt x="6883307" y="6678032"/>
                  <a:pt x="6860813" y="6655471"/>
                </a:cubicBezTo>
                <a:cubicBezTo>
                  <a:pt x="6838318" y="6678032"/>
                  <a:pt x="6905802" y="6700593"/>
                  <a:pt x="6883307" y="6700593"/>
                </a:cubicBezTo>
                <a:cubicBezTo>
                  <a:pt x="6838318" y="6700593"/>
                  <a:pt x="6838318" y="6700593"/>
                  <a:pt x="6883307" y="6723154"/>
                </a:cubicBezTo>
                <a:cubicBezTo>
                  <a:pt x="6928296" y="6745715"/>
                  <a:pt x="6928296" y="6745715"/>
                  <a:pt x="6928296" y="6745715"/>
                </a:cubicBezTo>
                <a:cubicBezTo>
                  <a:pt x="6928296" y="6768276"/>
                  <a:pt x="6928296" y="6768276"/>
                  <a:pt x="6950790" y="6768276"/>
                </a:cubicBezTo>
                <a:cubicBezTo>
                  <a:pt x="6973285" y="6768276"/>
                  <a:pt x="7018274" y="6790837"/>
                  <a:pt x="6973285" y="6790837"/>
                </a:cubicBezTo>
                <a:cubicBezTo>
                  <a:pt x="6950790" y="6790837"/>
                  <a:pt x="6950790" y="6790837"/>
                  <a:pt x="6950790" y="6813398"/>
                </a:cubicBezTo>
                <a:cubicBezTo>
                  <a:pt x="6950790" y="6813398"/>
                  <a:pt x="6973285" y="6813398"/>
                  <a:pt x="6973285" y="6813398"/>
                </a:cubicBezTo>
                <a:cubicBezTo>
                  <a:pt x="7063263" y="6813398"/>
                  <a:pt x="7130746" y="6858520"/>
                  <a:pt x="7220724" y="6881081"/>
                </a:cubicBezTo>
                <a:cubicBezTo>
                  <a:pt x="7130746" y="6881081"/>
                  <a:pt x="7130746" y="6881081"/>
                  <a:pt x="7153241" y="6926202"/>
                </a:cubicBezTo>
                <a:cubicBezTo>
                  <a:pt x="7175735" y="6971324"/>
                  <a:pt x="7063263" y="6948763"/>
                  <a:pt x="7018274" y="6926202"/>
                </a:cubicBezTo>
                <a:cubicBezTo>
                  <a:pt x="7018274" y="6948763"/>
                  <a:pt x="7040768" y="6971324"/>
                  <a:pt x="7063263" y="6993885"/>
                </a:cubicBezTo>
                <a:cubicBezTo>
                  <a:pt x="6973285" y="6948763"/>
                  <a:pt x="6883307" y="6926202"/>
                  <a:pt x="6793329" y="6903642"/>
                </a:cubicBezTo>
                <a:cubicBezTo>
                  <a:pt x="6838318" y="6903642"/>
                  <a:pt x="6815824" y="6881081"/>
                  <a:pt x="6883307" y="6881081"/>
                </a:cubicBezTo>
                <a:cubicBezTo>
                  <a:pt x="6928296" y="6881081"/>
                  <a:pt x="6928296" y="6881081"/>
                  <a:pt x="6905802" y="6858520"/>
                </a:cubicBezTo>
                <a:cubicBezTo>
                  <a:pt x="6883307" y="6858520"/>
                  <a:pt x="6838318" y="6858520"/>
                  <a:pt x="6838318" y="6858520"/>
                </a:cubicBezTo>
                <a:cubicBezTo>
                  <a:pt x="6793329" y="6858520"/>
                  <a:pt x="6748340" y="6881081"/>
                  <a:pt x="6658362" y="6835959"/>
                </a:cubicBezTo>
                <a:cubicBezTo>
                  <a:pt x="6568385" y="6813398"/>
                  <a:pt x="6478407" y="6790837"/>
                  <a:pt x="6410923" y="6768276"/>
                </a:cubicBezTo>
                <a:cubicBezTo>
                  <a:pt x="6388429" y="6745715"/>
                  <a:pt x="6343440" y="6723154"/>
                  <a:pt x="6298451" y="6723154"/>
                </a:cubicBezTo>
                <a:cubicBezTo>
                  <a:pt x="6275956" y="6723154"/>
                  <a:pt x="6275956" y="6745715"/>
                  <a:pt x="6298451" y="6745715"/>
                </a:cubicBezTo>
                <a:cubicBezTo>
                  <a:pt x="6298451" y="6768276"/>
                  <a:pt x="6320945" y="6768276"/>
                  <a:pt x="6298451" y="6768276"/>
                </a:cubicBezTo>
                <a:cubicBezTo>
                  <a:pt x="6388429" y="6835959"/>
                  <a:pt x="6523396" y="6903642"/>
                  <a:pt x="6613373" y="6948763"/>
                </a:cubicBezTo>
                <a:cubicBezTo>
                  <a:pt x="6658362" y="6971324"/>
                  <a:pt x="6680857" y="6993885"/>
                  <a:pt x="6725846" y="7016446"/>
                </a:cubicBezTo>
                <a:cubicBezTo>
                  <a:pt x="6815824" y="7061568"/>
                  <a:pt x="6838318" y="7084129"/>
                  <a:pt x="6950790" y="7129251"/>
                </a:cubicBezTo>
                <a:cubicBezTo>
                  <a:pt x="6883307" y="7129251"/>
                  <a:pt x="6860813" y="7106690"/>
                  <a:pt x="6838318" y="7106690"/>
                </a:cubicBezTo>
                <a:cubicBezTo>
                  <a:pt x="6838318" y="7106690"/>
                  <a:pt x="6860813" y="7129251"/>
                  <a:pt x="6838318" y="7129251"/>
                </a:cubicBezTo>
                <a:cubicBezTo>
                  <a:pt x="6793329" y="7106690"/>
                  <a:pt x="6770835" y="7106690"/>
                  <a:pt x="6748340" y="7084129"/>
                </a:cubicBezTo>
                <a:cubicBezTo>
                  <a:pt x="6770835" y="7084129"/>
                  <a:pt x="6793329" y="7084129"/>
                  <a:pt x="6815824" y="7106690"/>
                </a:cubicBezTo>
                <a:cubicBezTo>
                  <a:pt x="6770835" y="7061568"/>
                  <a:pt x="6703351" y="7039007"/>
                  <a:pt x="6680857" y="7016446"/>
                </a:cubicBezTo>
                <a:cubicBezTo>
                  <a:pt x="6590879" y="6948763"/>
                  <a:pt x="6433418" y="6881081"/>
                  <a:pt x="6298451" y="6813398"/>
                </a:cubicBezTo>
                <a:cubicBezTo>
                  <a:pt x="6163484" y="6768276"/>
                  <a:pt x="6051012" y="6700593"/>
                  <a:pt x="5916046" y="6632911"/>
                </a:cubicBezTo>
                <a:cubicBezTo>
                  <a:pt x="5893551" y="6632911"/>
                  <a:pt x="5893551" y="6632911"/>
                  <a:pt x="5871056" y="6610350"/>
                </a:cubicBezTo>
                <a:cubicBezTo>
                  <a:pt x="5848562" y="6610350"/>
                  <a:pt x="5803573" y="6587789"/>
                  <a:pt x="5781078" y="6587789"/>
                </a:cubicBezTo>
                <a:cubicBezTo>
                  <a:pt x="5533639" y="6474984"/>
                  <a:pt x="5308694" y="6362179"/>
                  <a:pt x="5061256" y="6226814"/>
                </a:cubicBezTo>
                <a:cubicBezTo>
                  <a:pt x="4903794" y="6181692"/>
                  <a:pt x="4813816" y="6114009"/>
                  <a:pt x="4678849" y="6068888"/>
                </a:cubicBezTo>
                <a:cubicBezTo>
                  <a:pt x="4656355" y="6091448"/>
                  <a:pt x="4723838" y="6114009"/>
                  <a:pt x="4768827" y="6136570"/>
                </a:cubicBezTo>
                <a:cubicBezTo>
                  <a:pt x="4768827" y="6136570"/>
                  <a:pt x="4768827" y="6136570"/>
                  <a:pt x="4768827" y="6159131"/>
                </a:cubicBezTo>
                <a:cubicBezTo>
                  <a:pt x="4813816" y="6159131"/>
                  <a:pt x="4836311" y="6181692"/>
                  <a:pt x="4881300" y="6204253"/>
                </a:cubicBezTo>
                <a:cubicBezTo>
                  <a:pt x="4948783" y="6226814"/>
                  <a:pt x="5016266" y="6249375"/>
                  <a:pt x="5038761" y="6294497"/>
                </a:cubicBezTo>
                <a:cubicBezTo>
                  <a:pt x="5083750" y="6294497"/>
                  <a:pt x="5128739" y="6317058"/>
                  <a:pt x="5151233" y="6339619"/>
                </a:cubicBezTo>
                <a:cubicBezTo>
                  <a:pt x="5263705" y="6384740"/>
                  <a:pt x="5308694" y="6429862"/>
                  <a:pt x="5398672" y="6452423"/>
                </a:cubicBezTo>
                <a:cubicBezTo>
                  <a:pt x="5421167" y="6452423"/>
                  <a:pt x="5443662" y="6452423"/>
                  <a:pt x="5443662" y="6474984"/>
                </a:cubicBezTo>
                <a:cubicBezTo>
                  <a:pt x="5511145" y="6497545"/>
                  <a:pt x="5646111" y="6542667"/>
                  <a:pt x="5668606" y="6587789"/>
                </a:cubicBezTo>
                <a:cubicBezTo>
                  <a:pt x="5736089" y="6610350"/>
                  <a:pt x="5758584" y="6632911"/>
                  <a:pt x="5871056" y="6655471"/>
                </a:cubicBezTo>
                <a:cubicBezTo>
                  <a:pt x="5826067" y="6632911"/>
                  <a:pt x="5781078" y="6610350"/>
                  <a:pt x="5736089" y="6587789"/>
                </a:cubicBezTo>
                <a:cubicBezTo>
                  <a:pt x="5736089" y="6587789"/>
                  <a:pt x="5758584" y="6587789"/>
                  <a:pt x="5758584" y="6587789"/>
                </a:cubicBezTo>
                <a:cubicBezTo>
                  <a:pt x="5803573" y="6610350"/>
                  <a:pt x="5848562" y="6632911"/>
                  <a:pt x="5893551" y="6655471"/>
                </a:cubicBezTo>
                <a:cubicBezTo>
                  <a:pt x="5916046" y="6678032"/>
                  <a:pt x="5893551" y="6678032"/>
                  <a:pt x="5893551" y="6700593"/>
                </a:cubicBezTo>
                <a:cubicBezTo>
                  <a:pt x="5938539" y="6723154"/>
                  <a:pt x="5983528" y="6745715"/>
                  <a:pt x="6028517" y="6768276"/>
                </a:cubicBezTo>
                <a:cubicBezTo>
                  <a:pt x="6140990" y="6813398"/>
                  <a:pt x="6140990" y="6835959"/>
                  <a:pt x="6253462" y="6881081"/>
                </a:cubicBezTo>
                <a:cubicBezTo>
                  <a:pt x="6298451" y="6903642"/>
                  <a:pt x="6298451" y="6926202"/>
                  <a:pt x="6365934" y="6926202"/>
                </a:cubicBezTo>
                <a:cubicBezTo>
                  <a:pt x="6365934" y="6926202"/>
                  <a:pt x="6320945" y="6903642"/>
                  <a:pt x="6343440" y="6903642"/>
                </a:cubicBezTo>
                <a:cubicBezTo>
                  <a:pt x="6399676" y="6903642"/>
                  <a:pt x="6427794" y="6914922"/>
                  <a:pt x="6447477" y="6929023"/>
                </a:cubicBezTo>
                <a:lnTo>
                  <a:pt x="6471976" y="6950228"/>
                </a:lnTo>
                <a:lnTo>
                  <a:pt x="6455912" y="6948763"/>
                </a:lnTo>
                <a:cubicBezTo>
                  <a:pt x="6455912" y="6971324"/>
                  <a:pt x="6365934" y="6948763"/>
                  <a:pt x="6455912" y="6993885"/>
                </a:cubicBezTo>
                <a:cubicBezTo>
                  <a:pt x="6500901" y="6993885"/>
                  <a:pt x="6523396" y="7016446"/>
                  <a:pt x="6478407" y="7016446"/>
                </a:cubicBezTo>
                <a:cubicBezTo>
                  <a:pt x="6433418" y="7016446"/>
                  <a:pt x="6410923" y="7016446"/>
                  <a:pt x="6388429" y="6993885"/>
                </a:cubicBezTo>
                <a:cubicBezTo>
                  <a:pt x="6298451" y="6948763"/>
                  <a:pt x="6230968" y="6926202"/>
                  <a:pt x="6185979" y="6881081"/>
                </a:cubicBezTo>
                <a:cubicBezTo>
                  <a:pt x="6073506" y="6813398"/>
                  <a:pt x="5848562" y="6768276"/>
                  <a:pt x="5736089" y="6700593"/>
                </a:cubicBezTo>
                <a:cubicBezTo>
                  <a:pt x="5758584" y="6678032"/>
                  <a:pt x="5803573" y="6700593"/>
                  <a:pt x="5803573" y="6700593"/>
                </a:cubicBezTo>
                <a:cubicBezTo>
                  <a:pt x="5691100" y="6632911"/>
                  <a:pt x="5556134" y="6610350"/>
                  <a:pt x="5421167" y="6565228"/>
                </a:cubicBezTo>
                <a:cubicBezTo>
                  <a:pt x="5376178" y="6542667"/>
                  <a:pt x="5376178" y="6565228"/>
                  <a:pt x="5398672" y="6587789"/>
                </a:cubicBezTo>
                <a:cubicBezTo>
                  <a:pt x="5421167" y="6587789"/>
                  <a:pt x="5488650" y="6610350"/>
                  <a:pt x="5443662" y="6610350"/>
                </a:cubicBezTo>
                <a:cubicBezTo>
                  <a:pt x="5376178" y="6610350"/>
                  <a:pt x="5376178" y="6587789"/>
                  <a:pt x="5331189" y="6587789"/>
                </a:cubicBezTo>
                <a:cubicBezTo>
                  <a:pt x="5196222" y="6587789"/>
                  <a:pt x="5196222" y="6587789"/>
                  <a:pt x="5331189" y="6655471"/>
                </a:cubicBezTo>
                <a:cubicBezTo>
                  <a:pt x="5353683" y="6678032"/>
                  <a:pt x="5353683" y="6678032"/>
                  <a:pt x="5353683" y="6678032"/>
                </a:cubicBezTo>
                <a:cubicBezTo>
                  <a:pt x="5331189" y="6678032"/>
                  <a:pt x="5308694" y="6678032"/>
                  <a:pt x="5308694" y="6678032"/>
                </a:cubicBezTo>
                <a:cubicBezTo>
                  <a:pt x="5331189" y="6700593"/>
                  <a:pt x="5331189" y="6700593"/>
                  <a:pt x="5353683" y="6723154"/>
                </a:cubicBezTo>
                <a:cubicBezTo>
                  <a:pt x="5398672" y="6745715"/>
                  <a:pt x="5511145" y="6790837"/>
                  <a:pt x="5578628" y="6813398"/>
                </a:cubicBezTo>
                <a:cubicBezTo>
                  <a:pt x="5556134" y="6813398"/>
                  <a:pt x="5556134" y="6813398"/>
                  <a:pt x="5533639" y="6813398"/>
                </a:cubicBezTo>
                <a:cubicBezTo>
                  <a:pt x="5533639" y="6835959"/>
                  <a:pt x="5533639" y="6835959"/>
                  <a:pt x="5533639" y="6835959"/>
                </a:cubicBezTo>
                <a:cubicBezTo>
                  <a:pt x="5556134" y="6858520"/>
                  <a:pt x="5691100" y="6903642"/>
                  <a:pt x="5623617" y="6881081"/>
                </a:cubicBezTo>
                <a:cubicBezTo>
                  <a:pt x="5578628" y="6881081"/>
                  <a:pt x="5533639" y="6858520"/>
                  <a:pt x="5488650" y="6835959"/>
                </a:cubicBezTo>
                <a:cubicBezTo>
                  <a:pt x="5421167" y="6790837"/>
                  <a:pt x="5376178" y="6768276"/>
                  <a:pt x="5286200" y="6723154"/>
                </a:cubicBezTo>
                <a:cubicBezTo>
                  <a:pt x="5263705" y="6723154"/>
                  <a:pt x="5241211" y="6745715"/>
                  <a:pt x="5218717" y="6745715"/>
                </a:cubicBezTo>
                <a:cubicBezTo>
                  <a:pt x="5218717" y="6745715"/>
                  <a:pt x="5308694" y="6768276"/>
                  <a:pt x="5241211" y="6768276"/>
                </a:cubicBezTo>
                <a:cubicBezTo>
                  <a:pt x="5218717" y="6745715"/>
                  <a:pt x="5196222" y="6745715"/>
                  <a:pt x="5173728" y="6723154"/>
                </a:cubicBezTo>
                <a:cubicBezTo>
                  <a:pt x="5016266" y="6678032"/>
                  <a:pt x="4926288" y="6610350"/>
                  <a:pt x="4813816" y="6565228"/>
                </a:cubicBezTo>
                <a:cubicBezTo>
                  <a:pt x="4768827" y="6565228"/>
                  <a:pt x="4813816" y="6587789"/>
                  <a:pt x="4836311" y="6610350"/>
                </a:cubicBezTo>
                <a:cubicBezTo>
                  <a:pt x="4948783" y="6632911"/>
                  <a:pt x="4881300" y="6632911"/>
                  <a:pt x="4881300" y="6632911"/>
                </a:cubicBezTo>
                <a:cubicBezTo>
                  <a:pt x="4971278" y="6678032"/>
                  <a:pt x="5016266" y="6700593"/>
                  <a:pt x="5083750" y="6723154"/>
                </a:cubicBezTo>
                <a:cubicBezTo>
                  <a:pt x="5128739" y="6745715"/>
                  <a:pt x="5106244" y="6745715"/>
                  <a:pt x="5083750" y="6745715"/>
                </a:cubicBezTo>
                <a:cubicBezTo>
                  <a:pt x="5151233" y="6790837"/>
                  <a:pt x="5218717" y="6835959"/>
                  <a:pt x="5263705" y="6858520"/>
                </a:cubicBezTo>
                <a:cubicBezTo>
                  <a:pt x="5218717" y="6858520"/>
                  <a:pt x="5196222" y="6835959"/>
                  <a:pt x="5173728" y="6835959"/>
                </a:cubicBezTo>
                <a:cubicBezTo>
                  <a:pt x="5173728" y="6835959"/>
                  <a:pt x="5241211" y="6881081"/>
                  <a:pt x="5128739" y="6858520"/>
                </a:cubicBezTo>
                <a:cubicBezTo>
                  <a:pt x="5061256" y="6858520"/>
                  <a:pt x="5061256" y="6835959"/>
                  <a:pt x="5038761" y="6813398"/>
                </a:cubicBezTo>
                <a:cubicBezTo>
                  <a:pt x="4971278" y="6790837"/>
                  <a:pt x="4903794" y="6745715"/>
                  <a:pt x="4858805" y="6723154"/>
                </a:cubicBezTo>
                <a:cubicBezTo>
                  <a:pt x="4768827" y="6678032"/>
                  <a:pt x="4678849" y="6610350"/>
                  <a:pt x="4588872" y="6565228"/>
                </a:cubicBezTo>
                <a:cubicBezTo>
                  <a:pt x="4408916" y="6474984"/>
                  <a:pt x="4183971" y="6384740"/>
                  <a:pt x="4049004" y="6294497"/>
                </a:cubicBezTo>
                <a:cubicBezTo>
                  <a:pt x="4004015" y="6271936"/>
                  <a:pt x="3981521" y="6249375"/>
                  <a:pt x="3959027" y="6249375"/>
                </a:cubicBezTo>
                <a:cubicBezTo>
                  <a:pt x="3936532" y="6249375"/>
                  <a:pt x="3936532" y="6249375"/>
                  <a:pt x="3891543" y="6249375"/>
                </a:cubicBezTo>
                <a:cubicBezTo>
                  <a:pt x="3869049" y="6226814"/>
                  <a:pt x="3891543" y="6226814"/>
                  <a:pt x="3891543" y="6226814"/>
                </a:cubicBezTo>
                <a:cubicBezTo>
                  <a:pt x="3869049" y="6204253"/>
                  <a:pt x="3824060" y="6181692"/>
                  <a:pt x="3779071" y="6159131"/>
                </a:cubicBezTo>
                <a:cubicBezTo>
                  <a:pt x="3689093" y="6136570"/>
                  <a:pt x="3644104" y="6091448"/>
                  <a:pt x="3576621" y="6068888"/>
                </a:cubicBezTo>
                <a:cubicBezTo>
                  <a:pt x="3554126" y="6068888"/>
                  <a:pt x="3554126" y="6068888"/>
                  <a:pt x="3554126" y="6091448"/>
                </a:cubicBezTo>
                <a:cubicBezTo>
                  <a:pt x="3531632" y="6068888"/>
                  <a:pt x="3486643" y="6068888"/>
                  <a:pt x="3464148" y="6046327"/>
                </a:cubicBezTo>
                <a:cubicBezTo>
                  <a:pt x="3419159" y="6046327"/>
                  <a:pt x="3419159" y="6023766"/>
                  <a:pt x="3374170" y="6023766"/>
                </a:cubicBezTo>
                <a:lnTo>
                  <a:pt x="3284193" y="5978644"/>
                </a:lnTo>
                <a:lnTo>
                  <a:pt x="3284193" y="5978644"/>
                </a:lnTo>
                <a:lnTo>
                  <a:pt x="3284192" y="5978644"/>
                </a:lnTo>
                <a:lnTo>
                  <a:pt x="3261699" y="5967364"/>
                </a:lnTo>
                <a:lnTo>
                  <a:pt x="3261698" y="5967363"/>
                </a:lnTo>
                <a:cubicBezTo>
                  <a:pt x="3256074" y="5961723"/>
                  <a:pt x="3250451" y="5956083"/>
                  <a:pt x="3239203" y="5956083"/>
                </a:cubicBezTo>
                <a:lnTo>
                  <a:pt x="3261699" y="5967364"/>
                </a:lnTo>
                <a:lnTo>
                  <a:pt x="3270837" y="5975119"/>
                </a:lnTo>
                <a:lnTo>
                  <a:pt x="3284192" y="5978644"/>
                </a:lnTo>
                <a:lnTo>
                  <a:pt x="3284193" y="5978644"/>
                </a:lnTo>
                <a:lnTo>
                  <a:pt x="3288059" y="5992039"/>
                </a:lnTo>
                <a:cubicBezTo>
                  <a:pt x="3295440" y="6002615"/>
                  <a:pt x="3312310" y="6006845"/>
                  <a:pt x="3329181" y="6023766"/>
                </a:cubicBezTo>
                <a:cubicBezTo>
                  <a:pt x="3351676" y="6046327"/>
                  <a:pt x="3396665" y="6068888"/>
                  <a:pt x="3419159" y="6068888"/>
                </a:cubicBezTo>
                <a:cubicBezTo>
                  <a:pt x="3464148" y="6114009"/>
                  <a:pt x="3599115" y="6159131"/>
                  <a:pt x="3644104" y="6204253"/>
                </a:cubicBezTo>
                <a:cubicBezTo>
                  <a:pt x="3756576" y="6249375"/>
                  <a:pt x="3801565" y="6294497"/>
                  <a:pt x="3869049" y="6339619"/>
                </a:cubicBezTo>
                <a:cubicBezTo>
                  <a:pt x="4004015" y="6407301"/>
                  <a:pt x="4138982" y="6474984"/>
                  <a:pt x="4251454" y="6542667"/>
                </a:cubicBezTo>
                <a:cubicBezTo>
                  <a:pt x="4296443" y="6542667"/>
                  <a:pt x="4341432" y="6565228"/>
                  <a:pt x="4341432" y="6587789"/>
                </a:cubicBezTo>
                <a:cubicBezTo>
                  <a:pt x="4363927" y="6587789"/>
                  <a:pt x="4386421" y="6587789"/>
                  <a:pt x="4386421" y="6610350"/>
                </a:cubicBezTo>
                <a:cubicBezTo>
                  <a:pt x="4408916" y="6565228"/>
                  <a:pt x="4476399" y="6610350"/>
                  <a:pt x="4521389" y="6632911"/>
                </a:cubicBezTo>
                <a:cubicBezTo>
                  <a:pt x="4566377" y="6632911"/>
                  <a:pt x="4566377" y="6610350"/>
                  <a:pt x="4521389" y="6587789"/>
                </a:cubicBezTo>
                <a:cubicBezTo>
                  <a:pt x="4476399" y="6565228"/>
                  <a:pt x="4431410" y="6542667"/>
                  <a:pt x="4386421" y="6520106"/>
                </a:cubicBezTo>
                <a:cubicBezTo>
                  <a:pt x="4431410" y="6520106"/>
                  <a:pt x="4476399" y="6520106"/>
                  <a:pt x="4521389" y="6565228"/>
                </a:cubicBezTo>
                <a:cubicBezTo>
                  <a:pt x="4543883" y="6587789"/>
                  <a:pt x="4611366" y="6610350"/>
                  <a:pt x="4678849" y="6632911"/>
                </a:cubicBezTo>
                <a:cubicBezTo>
                  <a:pt x="4701344" y="6655471"/>
                  <a:pt x="4746333" y="6655471"/>
                  <a:pt x="4723838" y="6678032"/>
                </a:cubicBezTo>
                <a:cubicBezTo>
                  <a:pt x="4701344" y="6678032"/>
                  <a:pt x="4678849" y="6678032"/>
                  <a:pt x="4611366" y="6655471"/>
                </a:cubicBezTo>
                <a:cubicBezTo>
                  <a:pt x="4588872" y="6632911"/>
                  <a:pt x="4588872" y="6655471"/>
                  <a:pt x="4588872" y="6655471"/>
                </a:cubicBezTo>
                <a:cubicBezTo>
                  <a:pt x="4566377" y="6655471"/>
                  <a:pt x="4566377" y="6655471"/>
                  <a:pt x="4566377" y="6655471"/>
                </a:cubicBezTo>
                <a:cubicBezTo>
                  <a:pt x="4588872" y="6678032"/>
                  <a:pt x="4678849" y="6700593"/>
                  <a:pt x="4678849" y="6723154"/>
                </a:cubicBezTo>
                <a:cubicBezTo>
                  <a:pt x="4633860" y="6700593"/>
                  <a:pt x="4588872" y="6678032"/>
                  <a:pt x="4543883" y="6678032"/>
                </a:cubicBezTo>
                <a:cubicBezTo>
                  <a:pt x="4633860" y="6723154"/>
                  <a:pt x="4723838" y="6790837"/>
                  <a:pt x="4858805" y="6858520"/>
                </a:cubicBezTo>
                <a:cubicBezTo>
                  <a:pt x="4858805" y="6858520"/>
                  <a:pt x="4881300" y="6881081"/>
                  <a:pt x="4903794" y="6881081"/>
                </a:cubicBezTo>
                <a:cubicBezTo>
                  <a:pt x="4926288" y="6881081"/>
                  <a:pt x="4948783" y="6903642"/>
                  <a:pt x="4948783" y="6903642"/>
                </a:cubicBezTo>
                <a:cubicBezTo>
                  <a:pt x="5016266" y="6926202"/>
                  <a:pt x="5061256" y="6948763"/>
                  <a:pt x="5106244" y="6948763"/>
                </a:cubicBezTo>
                <a:cubicBezTo>
                  <a:pt x="5128739" y="6948763"/>
                  <a:pt x="5128739" y="6971324"/>
                  <a:pt x="5128739" y="6971324"/>
                </a:cubicBezTo>
                <a:cubicBezTo>
                  <a:pt x="5128739" y="6971324"/>
                  <a:pt x="5128739" y="6993885"/>
                  <a:pt x="5106244" y="6993885"/>
                </a:cubicBezTo>
                <a:cubicBezTo>
                  <a:pt x="5061256" y="7016446"/>
                  <a:pt x="5286200" y="7084129"/>
                  <a:pt x="5308694" y="7129251"/>
                </a:cubicBezTo>
                <a:cubicBezTo>
                  <a:pt x="5218717" y="7084129"/>
                  <a:pt x="5151233" y="7039007"/>
                  <a:pt x="5061256" y="7016446"/>
                </a:cubicBezTo>
                <a:cubicBezTo>
                  <a:pt x="5016266" y="6993885"/>
                  <a:pt x="4948783" y="6971324"/>
                  <a:pt x="4903794" y="6948763"/>
                </a:cubicBezTo>
                <a:cubicBezTo>
                  <a:pt x="4813816" y="6903642"/>
                  <a:pt x="4723838" y="6858520"/>
                  <a:pt x="4656355" y="6835959"/>
                </a:cubicBezTo>
                <a:cubicBezTo>
                  <a:pt x="4633860" y="6835959"/>
                  <a:pt x="4633860" y="6835959"/>
                  <a:pt x="4633860" y="6813398"/>
                </a:cubicBezTo>
                <a:cubicBezTo>
                  <a:pt x="4588872" y="6813398"/>
                  <a:pt x="4543883" y="6790837"/>
                  <a:pt x="4521389" y="6790837"/>
                </a:cubicBezTo>
                <a:cubicBezTo>
                  <a:pt x="4498894" y="6768276"/>
                  <a:pt x="4453905" y="6745715"/>
                  <a:pt x="4408916" y="6723154"/>
                </a:cubicBezTo>
                <a:cubicBezTo>
                  <a:pt x="4318938" y="6700593"/>
                  <a:pt x="4273949" y="6700593"/>
                  <a:pt x="4273949" y="6655471"/>
                </a:cubicBezTo>
                <a:cubicBezTo>
                  <a:pt x="4273949" y="6655471"/>
                  <a:pt x="4206466" y="6610350"/>
                  <a:pt x="4116488" y="6587789"/>
                </a:cubicBezTo>
                <a:cubicBezTo>
                  <a:pt x="4116488" y="6610350"/>
                  <a:pt x="4138982" y="6610350"/>
                  <a:pt x="4093993" y="6610350"/>
                </a:cubicBezTo>
                <a:cubicBezTo>
                  <a:pt x="4093993" y="6610350"/>
                  <a:pt x="4071499" y="6610350"/>
                  <a:pt x="4071499" y="6610350"/>
                </a:cubicBezTo>
                <a:cubicBezTo>
                  <a:pt x="4071499" y="6632911"/>
                  <a:pt x="4161476" y="6655471"/>
                  <a:pt x="4161476" y="6678032"/>
                </a:cubicBezTo>
                <a:cubicBezTo>
                  <a:pt x="4228960" y="6700593"/>
                  <a:pt x="4183971" y="6700593"/>
                  <a:pt x="4183971" y="6723154"/>
                </a:cubicBezTo>
                <a:cubicBezTo>
                  <a:pt x="4228960" y="6723154"/>
                  <a:pt x="4251454" y="6700593"/>
                  <a:pt x="4296443" y="6745715"/>
                </a:cubicBezTo>
                <a:cubicBezTo>
                  <a:pt x="4341432" y="6768276"/>
                  <a:pt x="4431410" y="6813398"/>
                  <a:pt x="4498894" y="6835959"/>
                </a:cubicBezTo>
                <a:cubicBezTo>
                  <a:pt x="4566377" y="6858520"/>
                  <a:pt x="4566377" y="6881081"/>
                  <a:pt x="4588872" y="6903642"/>
                </a:cubicBezTo>
                <a:cubicBezTo>
                  <a:pt x="4701344" y="6948763"/>
                  <a:pt x="4588872" y="6971324"/>
                  <a:pt x="4746333" y="6993885"/>
                </a:cubicBezTo>
                <a:cubicBezTo>
                  <a:pt x="4746333" y="7016446"/>
                  <a:pt x="4813816" y="7039007"/>
                  <a:pt x="4858805" y="7061568"/>
                </a:cubicBezTo>
                <a:cubicBezTo>
                  <a:pt x="4971278" y="7106690"/>
                  <a:pt x="5083750" y="7151812"/>
                  <a:pt x="5151233" y="7219494"/>
                </a:cubicBezTo>
                <a:cubicBezTo>
                  <a:pt x="5151233" y="7219494"/>
                  <a:pt x="5128739" y="7219494"/>
                  <a:pt x="5128739" y="7219494"/>
                </a:cubicBezTo>
                <a:cubicBezTo>
                  <a:pt x="5083750" y="7196933"/>
                  <a:pt x="5061256" y="7174373"/>
                  <a:pt x="5038761" y="7174373"/>
                </a:cubicBezTo>
                <a:cubicBezTo>
                  <a:pt x="4971278" y="7174373"/>
                  <a:pt x="4926288" y="7151812"/>
                  <a:pt x="4903794" y="7129251"/>
                </a:cubicBezTo>
                <a:cubicBezTo>
                  <a:pt x="4813816" y="7084129"/>
                  <a:pt x="4678849" y="7016446"/>
                  <a:pt x="4588872" y="6971324"/>
                </a:cubicBezTo>
                <a:cubicBezTo>
                  <a:pt x="4588872" y="6971324"/>
                  <a:pt x="4566377" y="6971324"/>
                  <a:pt x="4543883" y="6948763"/>
                </a:cubicBezTo>
                <a:cubicBezTo>
                  <a:pt x="4498894" y="6903642"/>
                  <a:pt x="4386421" y="6835959"/>
                  <a:pt x="4273949" y="6790837"/>
                </a:cubicBezTo>
                <a:cubicBezTo>
                  <a:pt x="4183971" y="6745715"/>
                  <a:pt x="4071499" y="6700593"/>
                  <a:pt x="4004015" y="6655471"/>
                </a:cubicBezTo>
                <a:cubicBezTo>
                  <a:pt x="3959027" y="6610350"/>
                  <a:pt x="3846554" y="6565228"/>
                  <a:pt x="3801565" y="6542667"/>
                </a:cubicBezTo>
                <a:cubicBezTo>
                  <a:pt x="3801565" y="6542667"/>
                  <a:pt x="3779071" y="6520106"/>
                  <a:pt x="3779071" y="6520106"/>
                </a:cubicBezTo>
                <a:cubicBezTo>
                  <a:pt x="3689093" y="6497545"/>
                  <a:pt x="3644104" y="6474984"/>
                  <a:pt x="3599115" y="6452423"/>
                </a:cubicBezTo>
                <a:cubicBezTo>
                  <a:pt x="3419159" y="6339619"/>
                  <a:pt x="3216709" y="6249375"/>
                  <a:pt x="2991764" y="6159131"/>
                </a:cubicBezTo>
                <a:cubicBezTo>
                  <a:pt x="2991764" y="6181692"/>
                  <a:pt x="3081742" y="6226814"/>
                  <a:pt x="3126731" y="6249375"/>
                </a:cubicBezTo>
                <a:cubicBezTo>
                  <a:pt x="2991764" y="6204253"/>
                  <a:pt x="2924281" y="6159131"/>
                  <a:pt x="2811809" y="6114009"/>
                </a:cubicBezTo>
                <a:cubicBezTo>
                  <a:pt x="2789314" y="6091448"/>
                  <a:pt x="2744325" y="6068888"/>
                  <a:pt x="2721831" y="6068888"/>
                </a:cubicBezTo>
                <a:cubicBezTo>
                  <a:pt x="2631853" y="6068888"/>
                  <a:pt x="2631853" y="6046327"/>
                  <a:pt x="2609359" y="6046327"/>
                </a:cubicBezTo>
                <a:cubicBezTo>
                  <a:pt x="2564370" y="6023766"/>
                  <a:pt x="2519381" y="6001205"/>
                  <a:pt x="2519381" y="5978644"/>
                </a:cubicBezTo>
                <a:cubicBezTo>
                  <a:pt x="2204458" y="5843278"/>
                  <a:pt x="1957019" y="5685352"/>
                  <a:pt x="1664591" y="5549986"/>
                </a:cubicBezTo>
                <a:cubicBezTo>
                  <a:pt x="1642096" y="5549986"/>
                  <a:pt x="1619602" y="5549986"/>
                  <a:pt x="1597107" y="5549986"/>
                </a:cubicBezTo>
                <a:cubicBezTo>
                  <a:pt x="1597107" y="5549986"/>
                  <a:pt x="1574613" y="5549986"/>
                  <a:pt x="1552119" y="5527425"/>
                </a:cubicBezTo>
                <a:cubicBezTo>
                  <a:pt x="1484635" y="5504865"/>
                  <a:pt x="1417152" y="5459743"/>
                  <a:pt x="1349668" y="5437182"/>
                </a:cubicBezTo>
                <a:cubicBezTo>
                  <a:pt x="1327174" y="5414621"/>
                  <a:pt x="1304679" y="5414621"/>
                  <a:pt x="1282185" y="5414621"/>
                </a:cubicBezTo>
                <a:cubicBezTo>
                  <a:pt x="1102229" y="5324377"/>
                  <a:pt x="922273" y="5256694"/>
                  <a:pt x="742318" y="5166451"/>
                </a:cubicBezTo>
                <a:cubicBezTo>
                  <a:pt x="742318" y="5166451"/>
                  <a:pt x="742318" y="5166451"/>
                  <a:pt x="629845" y="5166451"/>
                </a:cubicBezTo>
                <a:cubicBezTo>
                  <a:pt x="697329" y="5189012"/>
                  <a:pt x="742318" y="5234134"/>
                  <a:pt x="787307" y="5256694"/>
                </a:cubicBezTo>
                <a:cubicBezTo>
                  <a:pt x="854790" y="5256694"/>
                  <a:pt x="877284" y="5279255"/>
                  <a:pt x="922273" y="5301816"/>
                </a:cubicBezTo>
                <a:cubicBezTo>
                  <a:pt x="922273" y="5301816"/>
                  <a:pt x="922273" y="5324377"/>
                  <a:pt x="922273" y="5324377"/>
                </a:cubicBezTo>
                <a:cubicBezTo>
                  <a:pt x="967262" y="5346938"/>
                  <a:pt x="989757" y="5346938"/>
                  <a:pt x="1034746" y="5346938"/>
                </a:cubicBezTo>
                <a:cubicBezTo>
                  <a:pt x="1057240" y="5369499"/>
                  <a:pt x="1079735" y="5392060"/>
                  <a:pt x="1124724" y="5392060"/>
                </a:cubicBezTo>
                <a:cubicBezTo>
                  <a:pt x="1124724" y="5414621"/>
                  <a:pt x="1147218" y="5414621"/>
                  <a:pt x="1147218" y="5414621"/>
                </a:cubicBezTo>
                <a:cubicBezTo>
                  <a:pt x="1192207" y="5437182"/>
                  <a:pt x="1237196" y="5459743"/>
                  <a:pt x="1237196" y="5459743"/>
                </a:cubicBezTo>
                <a:cubicBezTo>
                  <a:pt x="1214701" y="5459743"/>
                  <a:pt x="1192207" y="5459743"/>
                  <a:pt x="1192207" y="5459743"/>
                </a:cubicBezTo>
                <a:cubicBezTo>
                  <a:pt x="1147218" y="5437182"/>
                  <a:pt x="1124724" y="5414621"/>
                  <a:pt x="1079735" y="5414621"/>
                </a:cubicBezTo>
                <a:cubicBezTo>
                  <a:pt x="1102229" y="5414621"/>
                  <a:pt x="1147218" y="5437182"/>
                  <a:pt x="1169713" y="5459743"/>
                </a:cubicBezTo>
                <a:cubicBezTo>
                  <a:pt x="1214701" y="5482304"/>
                  <a:pt x="1259690" y="5504865"/>
                  <a:pt x="1304679" y="5527425"/>
                </a:cubicBezTo>
                <a:cubicBezTo>
                  <a:pt x="1355292" y="5561267"/>
                  <a:pt x="1418558" y="5582418"/>
                  <a:pt x="1475497" y="5609914"/>
                </a:cubicBezTo>
                <a:lnTo>
                  <a:pt x="1529620" y="5640228"/>
                </a:lnTo>
                <a:lnTo>
                  <a:pt x="1439646" y="5595108"/>
                </a:lnTo>
                <a:cubicBezTo>
                  <a:pt x="1439646" y="5595108"/>
                  <a:pt x="1417152" y="5595108"/>
                  <a:pt x="1417152" y="5617669"/>
                </a:cubicBezTo>
                <a:cubicBezTo>
                  <a:pt x="1462141" y="5617669"/>
                  <a:pt x="1484635" y="5640230"/>
                  <a:pt x="1507129" y="5662791"/>
                </a:cubicBezTo>
                <a:cubicBezTo>
                  <a:pt x="1507129" y="5685352"/>
                  <a:pt x="1552119" y="5685352"/>
                  <a:pt x="1574613" y="5707913"/>
                </a:cubicBezTo>
                <a:cubicBezTo>
                  <a:pt x="1597107" y="5707913"/>
                  <a:pt x="1642096" y="5730474"/>
                  <a:pt x="1642096" y="5730474"/>
                </a:cubicBezTo>
                <a:cubicBezTo>
                  <a:pt x="1642096" y="5730474"/>
                  <a:pt x="1619602" y="5730474"/>
                  <a:pt x="1597107" y="5730474"/>
                </a:cubicBezTo>
                <a:cubicBezTo>
                  <a:pt x="1574613" y="5730474"/>
                  <a:pt x="1664591" y="5753035"/>
                  <a:pt x="1619602" y="5753035"/>
                </a:cubicBezTo>
                <a:cubicBezTo>
                  <a:pt x="1619602" y="5775596"/>
                  <a:pt x="1664591" y="5775596"/>
                  <a:pt x="1687085" y="5798156"/>
                </a:cubicBezTo>
                <a:cubicBezTo>
                  <a:pt x="1687085" y="5798156"/>
                  <a:pt x="1709580" y="5820717"/>
                  <a:pt x="1732074" y="5820717"/>
                </a:cubicBezTo>
                <a:cubicBezTo>
                  <a:pt x="1732074" y="5843278"/>
                  <a:pt x="1799558" y="5865839"/>
                  <a:pt x="1822052" y="5888400"/>
                </a:cubicBezTo>
                <a:cubicBezTo>
                  <a:pt x="1777063" y="5865839"/>
                  <a:pt x="1754569" y="5843278"/>
                  <a:pt x="1709580" y="5820717"/>
                </a:cubicBezTo>
                <a:cubicBezTo>
                  <a:pt x="1642096" y="5820717"/>
                  <a:pt x="1619602" y="5798156"/>
                  <a:pt x="1574613" y="5775596"/>
                </a:cubicBezTo>
                <a:cubicBezTo>
                  <a:pt x="1282185" y="5617669"/>
                  <a:pt x="944768" y="5482304"/>
                  <a:pt x="629845" y="5324377"/>
                </a:cubicBezTo>
                <a:cubicBezTo>
                  <a:pt x="517373" y="5279255"/>
                  <a:pt x="404901" y="5211573"/>
                  <a:pt x="292428" y="5166451"/>
                </a:cubicBezTo>
                <a:cubicBezTo>
                  <a:pt x="292428" y="5166451"/>
                  <a:pt x="292428" y="5166451"/>
                  <a:pt x="0" y="5166451"/>
                </a:cubicBezTo>
                <a:lnTo>
                  <a:pt x="0" y="5164336"/>
                </a:lnTo>
                <a:lnTo>
                  <a:pt x="0" y="5149530"/>
                </a:lnTo>
                <a:lnTo>
                  <a:pt x="0" y="5133403"/>
                </a:lnTo>
                <a:lnTo>
                  <a:pt x="0" y="5109343"/>
                </a:lnTo>
                <a:lnTo>
                  <a:pt x="0" y="5075766"/>
                </a:lnTo>
                <a:lnTo>
                  <a:pt x="0" y="5031085"/>
                </a:lnTo>
                <a:lnTo>
                  <a:pt x="0" y="5030028"/>
                </a:lnTo>
                <a:lnTo>
                  <a:pt x="0" y="5022625"/>
                </a:lnTo>
                <a:lnTo>
                  <a:pt x="0" y="5002532"/>
                </a:lnTo>
                <a:lnTo>
                  <a:pt x="0" y="4963402"/>
                </a:lnTo>
                <a:cubicBezTo>
                  <a:pt x="22495" y="4963402"/>
                  <a:pt x="44989" y="4985963"/>
                  <a:pt x="67484" y="4985963"/>
                </a:cubicBezTo>
                <a:cubicBezTo>
                  <a:pt x="44989" y="4963402"/>
                  <a:pt x="22495" y="4963402"/>
                  <a:pt x="0" y="4963402"/>
                </a:cubicBezTo>
                <a:lnTo>
                  <a:pt x="0" y="4961331"/>
                </a:lnTo>
                <a:lnTo>
                  <a:pt x="0" y="4946834"/>
                </a:lnTo>
                <a:lnTo>
                  <a:pt x="0" y="4931043"/>
                </a:lnTo>
                <a:lnTo>
                  <a:pt x="0" y="4907485"/>
                </a:lnTo>
                <a:lnTo>
                  <a:pt x="0" y="4874607"/>
                </a:lnTo>
                <a:lnTo>
                  <a:pt x="0" y="4830857"/>
                </a:lnTo>
                <a:lnTo>
                  <a:pt x="0" y="4774680"/>
                </a:lnTo>
                <a:lnTo>
                  <a:pt x="0" y="4704524"/>
                </a:lnTo>
                <a:lnTo>
                  <a:pt x="0" y="4618836"/>
                </a:lnTo>
                <a:lnTo>
                  <a:pt x="0" y="4516062"/>
                </a:lnTo>
                <a:lnTo>
                  <a:pt x="0" y="4394648"/>
                </a:lnTo>
                <a:lnTo>
                  <a:pt x="0" y="4253042"/>
                </a:lnTo>
                <a:lnTo>
                  <a:pt x="0" y="4089690"/>
                </a:lnTo>
                <a:lnTo>
                  <a:pt x="0" y="3903039"/>
                </a:lnTo>
                <a:lnTo>
                  <a:pt x="0" y="3898104"/>
                </a:lnTo>
                <a:lnTo>
                  <a:pt x="0" y="3886383"/>
                </a:lnTo>
                <a:lnTo>
                  <a:pt x="0" y="3863558"/>
                </a:lnTo>
                <a:lnTo>
                  <a:pt x="0" y="3825927"/>
                </a:lnTo>
                <a:lnTo>
                  <a:pt x="0" y="3769789"/>
                </a:lnTo>
                <a:lnTo>
                  <a:pt x="0" y="3691443"/>
                </a:lnTo>
                <a:lnTo>
                  <a:pt x="0" y="3587187"/>
                </a:lnTo>
                <a:lnTo>
                  <a:pt x="0" y="3584366"/>
                </a:lnTo>
                <a:lnTo>
                  <a:pt x="0" y="3577669"/>
                </a:lnTo>
                <a:lnTo>
                  <a:pt x="0" y="3564625"/>
                </a:lnTo>
                <a:lnTo>
                  <a:pt x="0" y="3563259"/>
                </a:lnTo>
                <a:lnTo>
                  <a:pt x="0" y="3553697"/>
                </a:lnTo>
                <a:lnTo>
                  <a:pt x="0" y="3527744"/>
                </a:lnTo>
                <a:lnTo>
                  <a:pt x="0" y="3506058"/>
                </a:lnTo>
                <a:lnTo>
                  <a:pt x="0" y="3477202"/>
                </a:lnTo>
                <a:lnTo>
                  <a:pt x="0" y="3440149"/>
                </a:lnTo>
                <a:lnTo>
                  <a:pt x="0" y="3393876"/>
                </a:lnTo>
                <a:lnTo>
                  <a:pt x="0" y="3337358"/>
                </a:lnTo>
                <a:lnTo>
                  <a:pt x="0" y="3269571"/>
                </a:lnTo>
                <a:lnTo>
                  <a:pt x="0" y="3189490"/>
                </a:lnTo>
                <a:lnTo>
                  <a:pt x="0" y="3096090"/>
                </a:lnTo>
                <a:lnTo>
                  <a:pt x="0" y="2988347"/>
                </a:lnTo>
                <a:lnTo>
                  <a:pt x="0" y="2865237"/>
                </a:lnTo>
                <a:lnTo>
                  <a:pt x="0" y="2862417"/>
                </a:lnTo>
                <a:lnTo>
                  <a:pt x="0" y="2855719"/>
                </a:lnTo>
                <a:lnTo>
                  <a:pt x="0" y="2842676"/>
                </a:lnTo>
                <a:lnTo>
                  <a:pt x="0" y="2841883"/>
                </a:lnTo>
                <a:lnTo>
                  <a:pt x="0" y="2836331"/>
                </a:lnTo>
                <a:lnTo>
                  <a:pt x="0" y="2821261"/>
                </a:lnTo>
                <a:lnTo>
                  <a:pt x="0" y="2791914"/>
                </a:lnTo>
                <a:lnTo>
                  <a:pt x="0" y="2743531"/>
                </a:lnTo>
                <a:lnTo>
                  <a:pt x="0" y="2671354"/>
                </a:lnTo>
                <a:lnTo>
                  <a:pt x="0" y="2624855"/>
                </a:lnTo>
                <a:lnTo>
                  <a:pt x="0" y="2570623"/>
                </a:lnTo>
                <a:lnTo>
                  <a:pt x="0" y="2508063"/>
                </a:lnTo>
                <a:lnTo>
                  <a:pt x="0" y="2459141"/>
                </a:lnTo>
                <a:cubicBezTo>
                  <a:pt x="22495" y="2459141"/>
                  <a:pt x="22495" y="2459141"/>
                  <a:pt x="44989" y="2459141"/>
                </a:cubicBezTo>
                <a:cubicBezTo>
                  <a:pt x="22495" y="2436580"/>
                  <a:pt x="22495" y="2436580"/>
                  <a:pt x="22495" y="2414019"/>
                </a:cubicBezTo>
                <a:cubicBezTo>
                  <a:pt x="0" y="2414019"/>
                  <a:pt x="0" y="2414019"/>
                  <a:pt x="0" y="2414019"/>
                </a:cubicBezTo>
                <a:lnTo>
                  <a:pt x="0" y="2413181"/>
                </a:lnTo>
                <a:lnTo>
                  <a:pt x="0" y="2407321"/>
                </a:lnTo>
                <a:lnTo>
                  <a:pt x="0" y="2391414"/>
                </a:lnTo>
                <a:lnTo>
                  <a:pt x="0" y="2360436"/>
                </a:lnTo>
                <a:lnTo>
                  <a:pt x="0" y="2309366"/>
                </a:lnTo>
                <a:lnTo>
                  <a:pt x="0" y="2274726"/>
                </a:lnTo>
                <a:lnTo>
                  <a:pt x="0" y="2233179"/>
                </a:lnTo>
                <a:lnTo>
                  <a:pt x="0" y="2184097"/>
                </a:lnTo>
                <a:lnTo>
                  <a:pt x="0" y="2126852"/>
                </a:lnTo>
                <a:lnTo>
                  <a:pt x="0" y="2060816"/>
                </a:lnTo>
                <a:lnTo>
                  <a:pt x="0" y="1985361"/>
                </a:lnTo>
                <a:cubicBezTo>
                  <a:pt x="44989" y="1985361"/>
                  <a:pt x="89978" y="1985361"/>
                  <a:pt x="134967" y="1985361"/>
                </a:cubicBezTo>
                <a:cubicBezTo>
                  <a:pt x="112472" y="1985361"/>
                  <a:pt x="89978" y="1962800"/>
                  <a:pt x="89978" y="1962800"/>
                </a:cubicBezTo>
                <a:cubicBezTo>
                  <a:pt x="67484" y="1940239"/>
                  <a:pt x="44989" y="1940239"/>
                  <a:pt x="22495" y="1917678"/>
                </a:cubicBezTo>
                <a:cubicBezTo>
                  <a:pt x="22495" y="1917678"/>
                  <a:pt x="0" y="1895117"/>
                  <a:pt x="0" y="1895117"/>
                </a:cubicBezTo>
                <a:lnTo>
                  <a:pt x="0" y="1892782"/>
                </a:lnTo>
                <a:lnTo>
                  <a:pt x="0" y="1876434"/>
                </a:lnTo>
                <a:lnTo>
                  <a:pt x="0" y="1858627"/>
                </a:lnTo>
                <a:lnTo>
                  <a:pt x="0" y="1832061"/>
                </a:lnTo>
                <a:lnTo>
                  <a:pt x="0" y="1794987"/>
                </a:lnTo>
                <a:lnTo>
                  <a:pt x="0" y="1745651"/>
                </a:lnTo>
                <a:lnTo>
                  <a:pt x="0" y="1682303"/>
                </a:lnTo>
                <a:lnTo>
                  <a:pt x="0" y="1603192"/>
                </a:lnTo>
                <a:lnTo>
                  <a:pt x="0" y="1506564"/>
                </a:lnTo>
                <a:lnTo>
                  <a:pt x="0" y="1390669"/>
                </a:lnTo>
                <a:lnTo>
                  <a:pt x="0" y="1253756"/>
                </a:lnTo>
                <a:lnTo>
                  <a:pt x="0" y="1094073"/>
                </a:lnTo>
                <a:lnTo>
                  <a:pt x="0" y="909867"/>
                </a:lnTo>
                <a:lnTo>
                  <a:pt x="0" y="699389"/>
                </a:lnTo>
                <a:cubicBezTo>
                  <a:pt x="134967" y="767071"/>
                  <a:pt x="269934" y="834754"/>
                  <a:pt x="382406" y="902437"/>
                </a:cubicBezTo>
                <a:cubicBezTo>
                  <a:pt x="562362" y="1015242"/>
                  <a:pt x="764812" y="1128046"/>
                  <a:pt x="944768" y="1218290"/>
                </a:cubicBezTo>
                <a:cubicBezTo>
                  <a:pt x="967262" y="1240851"/>
                  <a:pt x="967262" y="1240851"/>
                  <a:pt x="989757" y="1240851"/>
                </a:cubicBezTo>
                <a:cubicBezTo>
                  <a:pt x="787307" y="1105485"/>
                  <a:pt x="629845" y="992681"/>
                  <a:pt x="494878" y="857315"/>
                </a:cubicBezTo>
                <a:cubicBezTo>
                  <a:pt x="494878" y="857315"/>
                  <a:pt x="494878" y="857315"/>
                  <a:pt x="472384" y="834754"/>
                </a:cubicBezTo>
                <a:cubicBezTo>
                  <a:pt x="427395" y="812193"/>
                  <a:pt x="427395" y="789632"/>
                  <a:pt x="472384" y="789632"/>
                </a:cubicBezTo>
                <a:cubicBezTo>
                  <a:pt x="517373" y="812193"/>
                  <a:pt x="539867" y="834754"/>
                  <a:pt x="539867" y="857315"/>
                </a:cubicBezTo>
                <a:cubicBezTo>
                  <a:pt x="652340" y="902437"/>
                  <a:pt x="742318" y="924998"/>
                  <a:pt x="854790" y="970120"/>
                </a:cubicBezTo>
                <a:cubicBezTo>
                  <a:pt x="764812" y="902437"/>
                  <a:pt x="652340" y="857315"/>
                  <a:pt x="562362" y="812193"/>
                </a:cubicBezTo>
                <a:cubicBezTo>
                  <a:pt x="472384" y="767071"/>
                  <a:pt x="427395" y="744510"/>
                  <a:pt x="404901" y="699389"/>
                </a:cubicBezTo>
                <a:cubicBezTo>
                  <a:pt x="472384" y="744510"/>
                  <a:pt x="652340" y="789632"/>
                  <a:pt x="652340" y="834754"/>
                </a:cubicBezTo>
                <a:cubicBezTo>
                  <a:pt x="674834" y="834754"/>
                  <a:pt x="697329" y="857315"/>
                  <a:pt x="719823" y="857315"/>
                </a:cubicBezTo>
                <a:cubicBezTo>
                  <a:pt x="787307" y="834754"/>
                  <a:pt x="562362" y="767071"/>
                  <a:pt x="562362" y="721950"/>
                </a:cubicBezTo>
                <a:cubicBezTo>
                  <a:pt x="562362" y="699389"/>
                  <a:pt x="449890" y="676828"/>
                  <a:pt x="427395" y="654267"/>
                </a:cubicBezTo>
                <a:cubicBezTo>
                  <a:pt x="584856" y="699389"/>
                  <a:pt x="607351" y="744510"/>
                  <a:pt x="742318" y="789632"/>
                </a:cubicBezTo>
                <a:cubicBezTo>
                  <a:pt x="787307" y="789632"/>
                  <a:pt x="809801" y="812193"/>
                  <a:pt x="877284" y="812193"/>
                </a:cubicBezTo>
                <a:cubicBezTo>
                  <a:pt x="899779" y="812193"/>
                  <a:pt x="809801" y="767071"/>
                  <a:pt x="899779" y="789632"/>
                </a:cubicBezTo>
                <a:cubicBezTo>
                  <a:pt x="922273" y="767071"/>
                  <a:pt x="832295" y="744510"/>
                  <a:pt x="809801" y="721950"/>
                </a:cubicBezTo>
                <a:cubicBezTo>
                  <a:pt x="719823" y="676828"/>
                  <a:pt x="629845" y="631706"/>
                  <a:pt x="539867" y="586584"/>
                </a:cubicBezTo>
                <a:cubicBezTo>
                  <a:pt x="494878" y="564023"/>
                  <a:pt x="494878" y="541462"/>
                  <a:pt x="607351" y="564023"/>
                </a:cubicBezTo>
                <a:cubicBezTo>
                  <a:pt x="629845" y="564023"/>
                  <a:pt x="562362" y="518901"/>
                  <a:pt x="629845" y="541462"/>
                </a:cubicBezTo>
                <a:cubicBezTo>
                  <a:pt x="719823" y="541462"/>
                  <a:pt x="742318" y="586584"/>
                  <a:pt x="787307" y="609145"/>
                </a:cubicBezTo>
                <a:cubicBezTo>
                  <a:pt x="742318" y="609145"/>
                  <a:pt x="697329" y="564023"/>
                  <a:pt x="652340" y="586584"/>
                </a:cubicBezTo>
                <a:cubicBezTo>
                  <a:pt x="697329" y="631706"/>
                  <a:pt x="787307" y="676828"/>
                  <a:pt x="877284" y="721950"/>
                </a:cubicBezTo>
                <a:cubicBezTo>
                  <a:pt x="922273" y="744510"/>
                  <a:pt x="944768" y="744510"/>
                  <a:pt x="967262" y="744510"/>
                </a:cubicBezTo>
                <a:cubicBezTo>
                  <a:pt x="967262" y="699389"/>
                  <a:pt x="1124724" y="721950"/>
                  <a:pt x="1034746" y="676828"/>
                </a:cubicBezTo>
                <a:cubicBezTo>
                  <a:pt x="922273" y="631706"/>
                  <a:pt x="832295" y="564023"/>
                  <a:pt x="787307" y="518901"/>
                </a:cubicBezTo>
                <a:cubicBezTo>
                  <a:pt x="697329" y="496340"/>
                  <a:pt x="629845" y="473779"/>
                  <a:pt x="584856" y="451218"/>
                </a:cubicBezTo>
                <a:cubicBezTo>
                  <a:pt x="562362" y="428658"/>
                  <a:pt x="517373" y="406097"/>
                  <a:pt x="562362" y="406097"/>
                </a:cubicBezTo>
                <a:cubicBezTo>
                  <a:pt x="607351" y="428658"/>
                  <a:pt x="629845" y="428658"/>
                  <a:pt x="652340" y="451218"/>
                </a:cubicBezTo>
                <a:cubicBezTo>
                  <a:pt x="652340" y="428658"/>
                  <a:pt x="584856" y="406097"/>
                  <a:pt x="584856" y="383536"/>
                </a:cubicBezTo>
                <a:cubicBezTo>
                  <a:pt x="562362" y="383536"/>
                  <a:pt x="539867" y="360975"/>
                  <a:pt x="517373" y="360975"/>
                </a:cubicBezTo>
                <a:cubicBezTo>
                  <a:pt x="472384" y="338414"/>
                  <a:pt x="449890" y="315853"/>
                  <a:pt x="427395" y="293292"/>
                </a:cubicBezTo>
                <a:cubicBezTo>
                  <a:pt x="494878" y="315853"/>
                  <a:pt x="539867" y="338414"/>
                  <a:pt x="584856" y="360975"/>
                </a:cubicBezTo>
                <a:cubicBezTo>
                  <a:pt x="629845" y="383536"/>
                  <a:pt x="629845" y="383536"/>
                  <a:pt x="629845" y="406097"/>
                </a:cubicBezTo>
                <a:cubicBezTo>
                  <a:pt x="764812" y="473779"/>
                  <a:pt x="944768" y="564023"/>
                  <a:pt x="1147218" y="654267"/>
                </a:cubicBezTo>
                <a:cubicBezTo>
                  <a:pt x="1147218" y="631706"/>
                  <a:pt x="1057240" y="609145"/>
                  <a:pt x="1034746" y="586584"/>
                </a:cubicBezTo>
                <a:cubicBezTo>
                  <a:pt x="922273" y="518901"/>
                  <a:pt x="944768" y="496340"/>
                  <a:pt x="809801" y="428658"/>
                </a:cubicBezTo>
                <a:cubicBezTo>
                  <a:pt x="787307" y="428658"/>
                  <a:pt x="742318" y="428658"/>
                  <a:pt x="719823" y="406097"/>
                </a:cubicBezTo>
                <a:lnTo>
                  <a:pt x="742318" y="406097"/>
                </a:lnTo>
                <a:cubicBezTo>
                  <a:pt x="742318" y="383536"/>
                  <a:pt x="697329" y="360975"/>
                  <a:pt x="674834" y="338414"/>
                </a:cubicBezTo>
                <a:cubicBezTo>
                  <a:pt x="629845" y="315853"/>
                  <a:pt x="562362" y="293292"/>
                  <a:pt x="562362" y="270731"/>
                </a:cubicBezTo>
                <a:cubicBezTo>
                  <a:pt x="494878" y="248170"/>
                  <a:pt x="472384" y="203048"/>
                  <a:pt x="404901" y="180488"/>
                </a:cubicBezTo>
                <a:cubicBezTo>
                  <a:pt x="382406" y="180488"/>
                  <a:pt x="382406" y="157927"/>
                  <a:pt x="382406" y="157927"/>
                </a:cubicBezTo>
                <a:cubicBezTo>
                  <a:pt x="359912" y="135366"/>
                  <a:pt x="292428" y="112805"/>
                  <a:pt x="314923" y="112805"/>
                </a:cubicBezTo>
                <a:cubicBezTo>
                  <a:pt x="269934" y="90244"/>
                  <a:pt x="247439" y="67683"/>
                  <a:pt x="224945" y="67683"/>
                </a:cubicBezTo>
                <a:cubicBezTo>
                  <a:pt x="157462" y="22561"/>
                  <a:pt x="112472" y="0"/>
                  <a:pt x="112472" y="0"/>
                </a:cubicBezTo>
                <a:close/>
              </a:path>
            </a:pathLst>
          </a:custGeom>
        </p:spPr>
        <p:txBody>
          <a:bodyPr wrap="square" anchor="ctr">
            <a:noAutofit/>
          </a:bodyPr>
          <a:lstStyle>
            <a:lvl1pPr marL="0" indent="0" algn="ctr">
              <a:buNone/>
              <a:defRPr sz="1600"/>
            </a:lvl1pPr>
          </a:lstStyle>
          <a:p>
            <a:endParaRPr lang="en-US"/>
          </a:p>
        </p:txBody>
      </p:sp>
      <p:pic>
        <p:nvPicPr>
          <p:cNvPr id="2" name="Picture 1">
            <a:extLst>
              <a:ext uri="{FF2B5EF4-FFF2-40B4-BE49-F238E27FC236}">
                <a16:creationId xmlns:a16="http://schemas.microsoft.com/office/drawing/2014/main" id="{15148028-487A-457F-B038-0885B9839CF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664310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5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1FF1737-971E-DE87-9AB2-0D153D593BB8}"/>
              </a:ext>
            </a:extLst>
          </p:cNvPr>
          <p:cNvSpPr>
            <a:spLocks noGrp="1"/>
          </p:cNvSpPr>
          <p:nvPr>
            <p:ph type="dt" sz="half" idx="10"/>
          </p:nvPr>
        </p:nvSpPr>
        <p:spPr/>
        <p:txBody>
          <a:bodyPr/>
          <a:lstStyle/>
          <a:p>
            <a:endParaRPr lang="en-US" dirty="0"/>
          </a:p>
        </p:txBody>
      </p:sp>
      <p:sp>
        <p:nvSpPr>
          <p:cNvPr id="3" name="Footer Placeholder 2">
            <a:extLst>
              <a:ext uri="{FF2B5EF4-FFF2-40B4-BE49-F238E27FC236}">
                <a16:creationId xmlns:a16="http://schemas.microsoft.com/office/drawing/2014/main" id="{3A4A4FA3-835A-F52B-3720-FE8DF302C01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04F8B54A-81E9-4DA0-B992-4659033E7941}"/>
              </a:ext>
            </a:extLst>
          </p:cNvPr>
          <p:cNvSpPr>
            <a:spLocks noGrp="1"/>
          </p:cNvSpPr>
          <p:nvPr>
            <p:ph type="sldNum" sz="quarter" idx="12"/>
          </p:nvPr>
        </p:nvSpPr>
        <p:spPr/>
        <p:txBody>
          <a:bodyPr/>
          <a:lstStyle/>
          <a:p>
            <a:fld id="{03206E70-9524-410D-AE9B-78D656EAA14D}" type="slidenum">
              <a:rPr lang="en-US" smtClean="0"/>
              <a:pPr/>
              <a:t>‹#›</a:t>
            </a:fld>
            <a:endParaRPr lang="en-US" dirty="0"/>
          </a:p>
        </p:txBody>
      </p:sp>
    </p:spTree>
    <p:extLst>
      <p:ext uri="{BB962C8B-B14F-4D97-AF65-F5344CB8AC3E}">
        <p14:creationId xmlns:p14="http://schemas.microsoft.com/office/powerpoint/2010/main" val="74432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7_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FC644B74-43D8-4EEE-A9F2-C915A98B3F91}" type="datetime1">
              <a:rPr lang="en-US" smtClean="0"/>
              <a:t>11/14/2023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10541000" y="6529867"/>
            <a:ext cx="399840" cy="332392"/>
          </a:xfrm>
          <a:prstGeom prst="rect">
            <a:avLst/>
          </a:prstGeom>
        </p:spPr>
        <p:txBody>
          <a:bodyPr/>
          <a:lstStyle/>
          <a:p>
            <a:fld id="{CE1D03EB-4D0A-4C07-BF0E-0444D66345B9}" type="slidenum">
              <a:rPr lang="en-US" smtClean="0"/>
              <a:t>‹#›</a:t>
            </a:fld>
            <a:endParaRPr lang="en-US"/>
          </a:p>
        </p:txBody>
      </p:sp>
    </p:spTree>
    <p:extLst>
      <p:ext uri="{BB962C8B-B14F-4D97-AF65-F5344CB8AC3E}">
        <p14:creationId xmlns:p14="http://schemas.microsoft.com/office/powerpoint/2010/main" val="7601386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slide" type="blank">
  <p:cSld name="Blank slide">
    <p:spTree>
      <p:nvGrpSpPr>
        <p:cNvPr id="1" name="Shape 131"/>
        <p:cNvGrpSpPr/>
        <p:nvPr/>
      </p:nvGrpSpPr>
      <p:grpSpPr>
        <a:xfrm>
          <a:off x="0" y="0"/>
          <a:ext cx="0" cy="0"/>
          <a:chOff x="0" y="0"/>
          <a:chExt cx="0" cy="0"/>
        </a:xfrm>
      </p:grpSpPr>
    </p:spTree>
    <p:extLst>
      <p:ext uri="{BB962C8B-B14F-4D97-AF65-F5344CB8AC3E}">
        <p14:creationId xmlns:p14="http://schemas.microsoft.com/office/powerpoint/2010/main" val="715141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pic>
        <p:nvPicPr>
          <p:cNvPr id="8" name="Picture 7">
            <a:extLst>
              <a:ext uri="{FF2B5EF4-FFF2-40B4-BE49-F238E27FC236}">
                <a16:creationId xmlns:a16="http://schemas.microsoft.com/office/drawing/2014/main" id="{DF3AB275-E7FB-435F-833D-77DB00F14B69}"/>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
        <p:nvSpPr>
          <p:cNvPr id="10" name="TextBox 9">
            <a:extLst>
              <a:ext uri="{FF2B5EF4-FFF2-40B4-BE49-F238E27FC236}">
                <a16:creationId xmlns:a16="http://schemas.microsoft.com/office/drawing/2014/main" id="{1B8D2260-29DD-4BED-8C8D-56828B72659B}"/>
              </a:ext>
            </a:extLst>
          </p:cNvPr>
          <p:cNvSpPr txBox="1"/>
          <p:nvPr userDrawn="1"/>
        </p:nvSpPr>
        <p:spPr>
          <a:xfrm>
            <a:off x="5687" y="6622145"/>
            <a:ext cx="12192000" cy="261610"/>
          </a:xfrm>
          <a:prstGeom prst="rect">
            <a:avLst/>
          </a:prstGeom>
          <a:solidFill>
            <a:srgbClr val="003365"/>
          </a:solidFill>
        </p:spPr>
        <p:txBody>
          <a:bodyPr wrap="square" lIns="205740" rIns="205740" rtlCol="0">
            <a:spAutoFit/>
          </a:bodyPr>
          <a:lstStyle/>
          <a:p>
            <a:pPr algn="ctr"/>
            <a:endParaRPr lang="en-US" sz="1100" dirty="0">
              <a:solidFill>
                <a:schemeClr val="bg1"/>
              </a:solidFill>
              <a:latin typeface="Roboto Condensed" pitchFamily="2" charset="0"/>
              <a:ea typeface="Roboto Condensed" pitchFamily="2" charset="0"/>
              <a:cs typeface="Calibri" pitchFamily="34" charset="0"/>
            </a:endParaRPr>
          </a:p>
        </p:txBody>
      </p:sp>
      <p:sp>
        <p:nvSpPr>
          <p:cNvPr id="13" name="Rectangle 12">
            <a:extLst>
              <a:ext uri="{FF2B5EF4-FFF2-40B4-BE49-F238E27FC236}">
                <a16:creationId xmlns:a16="http://schemas.microsoft.com/office/drawing/2014/main" id="{96994FAC-9ECB-4D87-A3B7-9C6F806EDA23}"/>
              </a:ext>
            </a:extLst>
          </p:cNvPr>
          <p:cNvSpPr/>
          <p:nvPr userDrawn="1"/>
        </p:nvSpPr>
        <p:spPr>
          <a:xfrm>
            <a:off x="11728091" y="6622144"/>
            <a:ext cx="265789" cy="2616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11348113" y="6570386"/>
            <a:ext cx="688132" cy="365125"/>
          </a:xfrm>
          <a:prstGeom prst="rect">
            <a:avLst/>
          </a:prstGeom>
        </p:spPr>
        <p:txBody>
          <a:bodyPr vert="horz" lIns="91440" tIns="45720" rIns="91440" bIns="45720" rtlCol="0" anchor="ctr"/>
          <a:lstStyle>
            <a:lvl1pPr algn="r">
              <a:defRPr sz="1200">
                <a:solidFill>
                  <a:schemeClr val="tx1"/>
                </a:solidFill>
              </a:defRPr>
            </a:lvl1pPr>
          </a:lstStyle>
          <a:p>
            <a:fld id="{03206E70-9524-410D-AE9B-78D656EAA14D}" type="slidenum">
              <a:rPr lang="en-US" smtClean="0"/>
              <a:pPr/>
              <a:t>‹#›</a:t>
            </a:fld>
            <a:endParaRPr lang="en-US" dirty="0"/>
          </a:p>
        </p:txBody>
      </p:sp>
      <p:sp>
        <p:nvSpPr>
          <p:cNvPr id="14" name="TextBox 13">
            <a:extLst>
              <a:ext uri="{FF2B5EF4-FFF2-40B4-BE49-F238E27FC236}">
                <a16:creationId xmlns:a16="http://schemas.microsoft.com/office/drawing/2014/main" id="{1D4A7AEA-858F-4B7C-8D46-54F1215FB4BD}"/>
              </a:ext>
            </a:extLst>
          </p:cNvPr>
          <p:cNvSpPr txBox="1"/>
          <p:nvPr userDrawn="1"/>
        </p:nvSpPr>
        <p:spPr>
          <a:xfrm>
            <a:off x="-1" y="6622144"/>
            <a:ext cx="10713493" cy="2616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solidFill>
                  <a:schemeClr val="bg1"/>
                </a:solidFill>
                <a:latin typeface="Roboto Condensed" pitchFamily="2" charset="0"/>
                <a:ea typeface="Roboto Condensed" pitchFamily="2" charset="0"/>
                <a:cs typeface="Calibri" pitchFamily="34" charset="0"/>
              </a:rPr>
              <a:t>© Statsville Consulting Private Limited                     www.marketstatsville.com     |    sales@marketstatsville.com    |    +1 (646) 663-5829    |    +91-702-496-8807</a:t>
            </a:r>
            <a:endParaRPr lang="en-US" sz="1100" dirty="0">
              <a:solidFill>
                <a:schemeClr val="bg1"/>
              </a:solidFill>
            </a:endParaRPr>
          </a:p>
        </p:txBody>
      </p:sp>
    </p:spTree>
    <p:extLst>
      <p:ext uri="{BB962C8B-B14F-4D97-AF65-F5344CB8AC3E}">
        <p14:creationId xmlns:p14="http://schemas.microsoft.com/office/powerpoint/2010/main" val="65443353"/>
      </p:ext>
    </p:extLst>
  </p:cSld>
  <p:clrMap bg1="lt1" tx1="dk1" bg2="lt2" tx2="dk2" accent1="accent1" accent2="accent2" accent3="accent3" accent4="accent4" accent5="accent5" accent6="accent6" hlink="hlink" folHlink="folHlink"/>
  <p:sldLayoutIdLst>
    <p:sldLayoutId id="2147483655" r:id="rId1"/>
    <p:sldLayoutId id="2147483661" r:id="rId2"/>
    <p:sldLayoutId id="2147483657" r:id="rId3"/>
    <p:sldLayoutId id="2147483659" r:id="rId4"/>
    <p:sldLayoutId id="2147483658" r:id="rId5"/>
    <p:sldLayoutId id="2147483656" r:id="rId6"/>
    <p:sldLayoutId id="2147483660" r:id="rId7"/>
    <p:sldLayoutId id="2147483662" r:id="rId8"/>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28"/>
        <p:cNvGrpSpPr/>
        <p:nvPr/>
      </p:nvGrpSpPr>
      <p:grpSpPr>
        <a:xfrm>
          <a:off x="0" y="0"/>
          <a:ext cx="0" cy="0"/>
          <a:chOff x="0" y="0"/>
          <a:chExt cx="0" cy="0"/>
        </a:xfrm>
      </p:grpSpPr>
      <p:sp>
        <p:nvSpPr>
          <p:cNvPr id="129" name="Google Shape;129;p26"/>
          <p:cNvSpPr txBox="1">
            <a:spLocks noGrp="1"/>
          </p:cNvSpPr>
          <p:nvPr>
            <p:ph type="title"/>
          </p:nvPr>
        </p:nvSpPr>
        <p:spPr>
          <a:xfrm>
            <a:off x="1424134" y="1244600"/>
            <a:ext cx="9396400" cy="6432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0" name="Google Shape;130;p26"/>
          <p:cNvSpPr txBox="1">
            <a:spLocks noGrp="1"/>
          </p:cNvSpPr>
          <p:nvPr>
            <p:ph type="body" idx="1"/>
          </p:nvPr>
        </p:nvSpPr>
        <p:spPr>
          <a:xfrm>
            <a:off x="1424134" y="2260602"/>
            <a:ext cx="9396400" cy="3336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extLst>
      <p:ext uri="{BB962C8B-B14F-4D97-AF65-F5344CB8AC3E}">
        <p14:creationId xmlns:p14="http://schemas.microsoft.com/office/powerpoint/2010/main" val="2774740944"/>
      </p:ext>
    </p:extLst>
  </p:cSld>
  <p:clrMap bg1="lt1" tx1="dk1" bg2="dk2" tx2="lt2" accent1="accent1" accent2="accent2" accent3="accent3" accent4="accent4" accent5="accent5" accent6="accent6" hlink="hlink" folHlink="folHlink"/>
  <p:sldLayoutIdLst>
    <p:sldLayoutId id="2147483664" r:id="rId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234"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8.xml"/><Relationship Id="rId5" Type="http://schemas.openxmlformats.org/officeDocument/2006/relationships/image" Target="../media/image1.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1.png"/><Relationship Id="rId3" Type="http://schemas.openxmlformats.org/officeDocument/2006/relationships/hyperlink" Target="http://www.marketstatsville.com/" TargetMode="External"/><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8.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image" Target="../media/image16.png"/></Relationships>
</file>

<file path=ppt/slides/_rels/slide5.xml.rels><?xml version="1.0" encoding="UTF-8" standalone="yes"?>
<Relationships xmlns="http://schemas.openxmlformats.org/package/2006/relationships"><Relationship Id="rId2" Type="http://schemas.openxmlformats.org/officeDocument/2006/relationships/hyperlink" Target="https://www.marketstatsville.com/trade-promotion-optimization-market"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marketstatsville.com/cloud-based-contact-center-market-will-reach-usd-24-1-billion-by-2025" TargetMode="External"/><Relationship Id="rId2" Type="http://schemas.openxmlformats.org/officeDocument/2006/relationships/hyperlink" Target="https://www.marketstatsville.com/request-sample/trade-promotion-optimization-market?utm_source=Manjeet+Free+14+Nov&amp;utm_medium=Manjeet" TargetMode="External"/><Relationship Id="rId1" Type="http://schemas.openxmlformats.org/officeDocument/2006/relationships/slideLayout" Target="../slideLayouts/slideLayout7.xml"/><Relationship Id="rId5" Type="http://schemas.openxmlformats.org/officeDocument/2006/relationships/hyperlink" Target="https://www.marketstatsville.com/buy-now/trade-promotion-optimization-market?opt=3338&amp;utm_source=Manjeet+Free+14+Nov&amp;utm_medium=Manjeet" TargetMode="External"/><Relationship Id="rId4" Type="http://schemas.openxmlformats.org/officeDocument/2006/relationships/hyperlink" Target="https://www.marketstatsville.com/automotive-photorelay-market"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sap.com/india/index.html" TargetMode="External"/><Relationship Id="rId2" Type="http://schemas.openxmlformats.org/officeDocument/2006/relationships/hyperlink" Target="https://www.marketstatsville.com/table-of-content/trade-promotion-optimization-market" TargetMode="External"/><Relationship Id="rId1" Type="http://schemas.openxmlformats.org/officeDocument/2006/relationships/slideLayout" Target="../slideLayouts/slideLayout7.xml"/><Relationship Id="rId6" Type="http://schemas.openxmlformats.org/officeDocument/2006/relationships/hyperlink" Target="https://www.marketstatsville.com/trade-promotion-optimization-market" TargetMode="External"/><Relationship Id="rId5" Type="http://schemas.openxmlformats.org/officeDocument/2006/relationships/hyperlink" Target="https://blueshift.one/" TargetMode="External"/><Relationship Id="rId4" Type="http://schemas.openxmlformats.org/officeDocument/2006/relationships/hyperlink" Target="https://www.cpgvision.com/"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Best 33+ Navy Blue PowerPoint Backgrounds on HipWallpaper | Navy Blue  Wallpaper, Navy Geometric Wallpaper and Navy Wallpaper">
            <a:extLst>
              <a:ext uri="{FF2B5EF4-FFF2-40B4-BE49-F238E27FC236}">
                <a16:creationId xmlns:a16="http://schemas.microsoft.com/office/drawing/2014/main" id="{A72CE1A0-6093-4665-8A08-5DC86F7BA92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835"/>
          <a:stretch/>
        </p:blipFill>
        <p:spPr bwMode="auto">
          <a:xfrm>
            <a:off x="0" y="0"/>
            <a:ext cx="12194874"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object 3">
            <a:extLst>
              <a:ext uri="{FF2B5EF4-FFF2-40B4-BE49-F238E27FC236}">
                <a16:creationId xmlns:a16="http://schemas.microsoft.com/office/drawing/2014/main" id="{0071F354-D916-47EE-B966-9D6A9D4A1E2E}"/>
              </a:ext>
            </a:extLst>
          </p:cNvPr>
          <p:cNvSpPr txBox="1"/>
          <p:nvPr/>
        </p:nvSpPr>
        <p:spPr>
          <a:xfrm>
            <a:off x="-96" y="3907074"/>
            <a:ext cx="11899247" cy="1478648"/>
          </a:xfrm>
          <a:prstGeom prst="rect">
            <a:avLst/>
          </a:prstGeom>
        </p:spPr>
        <p:txBody>
          <a:bodyPr vert="horz" wrap="square" lIns="0" tIns="7404" rIns="0" bIns="0" rtlCol="0">
            <a:spAutoFit/>
          </a:bodyPr>
          <a:lstStyle/>
          <a:p>
            <a:pPr marL="194689" marR="7773" indent="-187656" algn="r">
              <a:spcBef>
                <a:spcPts val="426"/>
              </a:spcBef>
            </a:pPr>
            <a:r>
              <a:rPr lang="en-US" sz="4800" b="1" dirty="0">
                <a:solidFill>
                  <a:srgbClr val="92D050"/>
                </a:solidFill>
                <a:latin typeface="IBMPlexSans"/>
              </a:rPr>
              <a:t>Global Trade Promotion Optimization Market </a:t>
            </a:r>
            <a:r>
              <a:rPr lang="en-US" sz="4760" b="1" dirty="0">
                <a:solidFill>
                  <a:srgbClr val="92D050"/>
                </a:solidFill>
                <a:latin typeface="Calibri (Body)"/>
                <a:ea typeface="Roboto Condensed Light" panose="020B0604020202020204" charset="0"/>
              </a:rPr>
              <a:t>Report Opportunities, and Forecast By 2033</a:t>
            </a:r>
            <a:endParaRPr lang="en-US" sz="4760" dirty="0">
              <a:solidFill>
                <a:srgbClr val="92D050"/>
              </a:solidFill>
              <a:latin typeface="Calibri (Body)"/>
              <a:ea typeface="Roboto Condensed Light" panose="020B0604020202020204" charset="0"/>
            </a:endParaRPr>
          </a:p>
        </p:txBody>
      </p:sp>
      <p:grpSp>
        <p:nvGrpSpPr>
          <p:cNvPr id="6" name="object 9">
            <a:extLst>
              <a:ext uri="{FF2B5EF4-FFF2-40B4-BE49-F238E27FC236}">
                <a16:creationId xmlns:a16="http://schemas.microsoft.com/office/drawing/2014/main" id="{E002E793-EAB3-4731-A6DE-595F0D9D43B8}"/>
              </a:ext>
            </a:extLst>
          </p:cNvPr>
          <p:cNvGrpSpPr/>
          <p:nvPr/>
        </p:nvGrpSpPr>
        <p:grpSpPr>
          <a:xfrm>
            <a:off x="6570649" y="6071638"/>
            <a:ext cx="5353224" cy="363051"/>
            <a:chOff x="4254500" y="6756769"/>
            <a:chExt cx="5832931" cy="481939"/>
          </a:xfrm>
        </p:grpSpPr>
        <p:sp>
          <p:nvSpPr>
            <p:cNvPr id="7" name="object 10">
              <a:extLst>
                <a:ext uri="{FF2B5EF4-FFF2-40B4-BE49-F238E27FC236}">
                  <a16:creationId xmlns:a16="http://schemas.microsoft.com/office/drawing/2014/main" id="{E63A8C69-7C75-4D7B-86F0-0880A3EE9A52}"/>
                </a:ext>
              </a:extLst>
            </p:cNvPr>
            <p:cNvSpPr/>
            <p:nvPr/>
          </p:nvSpPr>
          <p:spPr>
            <a:xfrm>
              <a:off x="4254500" y="6756769"/>
              <a:ext cx="5832931" cy="65225"/>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sp>
          <p:nvSpPr>
            <p:cNvPr id="8" name="object 11">
              <a:extLst>
                <a:ext uri="{FF2B5EF4-FFF2-40B4-BE49-F238E27FC236}">
                  <a16:creationId xmlns:a16="http://schemas.microsoft.com/office/drawing/2014/main" id="{0288BD33-62F4-435A-B282-F40E3132E0DB}"/>
                </a:ext>
              </a:extLst>
            </p:cNvPr>
            <p:cNvSpPr/>
            <p:nvPr/>
          </p:nvSpPr>
          <p:spPr>
            <a:xfrm flipV="1">
              <a:off x="4254500" y="7192989"/>
              <a:ext cx="5832931" cy="45719"/>
            </a:xfrm>
            <a:custGeom>
              <a:avLst/>
              <a:gdLst/>
              <a:ahLst/>
              <a:cxnLst/>
              <a:rect l="l" t="t" r="r" b="b"/>
              <a:pathLst>
                <a:path w="3618229">
                  <a:moveTo>
                    <a:pt x="0" y="0"/>
                  </a:moveTo>
                  <a:lnTo>
                    <a:pt x="3618001" y="0"/>
                  </a:lnTo>
                </a:path>
              </a:pathLst>
            </a:custGeom>
            <a:ln w="8890">
              <a:solidFill>
                <a:srgbClr val="FFFFFF"/>
              </a:solidFill>
            </a:ln>
          </p:spPr>
          <p:txBody>
            <a:bodyPr wrap="square" lIns="0" tIns="0" rIns="0" bIns="0" rtlCol="0"/>
            <a:lstStyle/>
            <a:p>
              <a:endParaRPr sz="1234" dirty="0">
                <a:latin typeface="Calibri (Body)"/>
                <a:ea typeface="Roboto Condensed Light" panose="020B0604020202020204" charset="0"/>
              </a:endParaRPr>
            </a:p>
          </p:txBody>
        </p:sp>
      </p:grpSp>
      <p:sp>
        <p:nvSpPr>
          <p:cNvPr id="9" name="object 22">
            <a:extLst>
              <a:ext uri="{FF2B5EF4-FFF2-40B4-BE49-F238E27FC236}">
                <a16:creationId xmlns:a16="http://schemas.microsoft.com/office/drawing/2014/main" id="{5BD90AB3-0941-426A-A131-8A6409425401}"/>
              </a:ext>
            </a:extLst>
          </p:cNvPr>
          <p:cNvSpPr txBox="1"/>
          <p:nvPr/>
        </p:nvSpPr>
        <p:spPr>
          <a:xfrm>
            <a:off x="107995" y="708131"/>
            <a:ext cx="4014319" cy="734512"/>
          </a:xfrm>
          <a:prstGeom prst="rect">
            <a:avLst/>
          </a:prstGeom>
        </p:spPr>
        <p:txBody>
          <a:bodyPr vert="horz" wrap="square" lIns="0" tIns="42941" rIns="0" bIns="0" rtlCol="0">
            <a:spAutoFit/>
          </a:bodyPr>
          <a:lstStyle/>
          <a:p>
            <a:pPr marR="389008"/>
            <a:r>
              <a:rPr lang="en-US" sz="2821" b="1" dirty="0">
                <a:solidFill>
                  <a:srgbClr val="FFFFFF"/>
                </a:solidFill>
                <a:latin typeface="Calibri (Body)"/>
                <a:ea typeface="Roboto Condensed Light" panose="020B0604020202020204" charset="0"/>
              </a:rPr>
              <a:t>Market Research Report</a:t>
            </a:r>
            <a:endParaRPr lang="en-US" sz="882" dirty="0">
              <a:latin typeface="Calibri (Body)"/>
              <a:ea typeface="Roboto Condensed Light" panose="020B0604020202020204" charset="0"/>
            </a:endParaRPr>
          </a:p>
          <a:p>
            <a:pPr marL="5182">
              <a:spcBef>
                <a:spcPts val="70"/>
              </a:spcBef>
            </a:pPr>
            <a:r>
              <a:rPr lang="en-US" sz="1587" b="1" dirty="0">
                <a:solidFill>
                  <a:srgbClr val="DC582A"/>
                </a:solidFill>
                <a:latin typeface="Calibri (Body)"/>
                <a:ea typeface="Roboto Condensed Light" panose="020B0604020202020204" charset="0"/>
              </a:rPr>
              <a:t>EXCLUSIVE EDITION</a:t>
            </a:r>
            <a:endParaRPr lang="en-US" sz="882" dirty="0">
              <a:latin typeface="Calibri (Body)"/>
              <a:ea typeface="Roboto Condensed Light" panose="020B0604020202020204" charset="0"/>
            </a:endParaRPr>
          </a:p>
        </p:txBody>
      </p:sp>
      <p:grpSp>
        <p:nvGrpSpPr>
          <p:cNvPr id="10" name="Group 9">
            <a:extLst>
              <a:ext uri="{FF2B5EF4-FFF2-40B4-BE49-F238E27FC236}">
                <a16:creationId xmlns:a16="http://schemas.microsoft.com/office/drawing/2014/main" id="{0F89C562-5FD0-4CD7-BEDF-23C1BDC2A0EE}"/>
              </a:ext>
            </a:extLst>
          </p:cNvPr>
          <p:cNvGrpSpPr/>
          <p:nvPr/>
        </p:nvGrpSpPr>
        <p:grpSpPr>
          <a:xfrm>
            <a:off x="0" y="0"/>
            <a:ext cx="4075611" cy="3416826"/>
            <a:chOff x="0" y="0"/>
            <a:chExt cx="5340921" cy="4350140"/>
          </a:xfrm>
        </p:grpSpPr>
        <p:sp>
          <p:nvSpPr>
            <p:cNvPr id="11" name="object 16">
              <a:extLst>
                <a:ext uri="{FF2B5EF4-FFF2-40B4-BE49-F238E27FC236}">
                  <a16:creationId xmlns:a16="http://schemas.microsoft.com/office/drawing/2014/main" id="{37497AFF-5718-4310-A506-E400EEDACC6F}"/>
                </a:ext>
              </a:extLst>
            </p:cNvPr>
            <p:cNvSpPr/>
            <p:nvPr/>
          </p:nvSpPr>
          <p:spPr>
            <a:xfrm>
              <a:off x="0" y="0"/>
              <a:ext cx="5057140" cy="4066540"/>
            </a:xfrm>
            <a:custGeom>
              <a:avLst/>
              <a:gdLst/>
              <a:ahLst/>
              <a:cxnLst/>
              <a:rect l="l" t="t" r="r" b="b"/>
              <a:pathLst>
                <a:path w="5057140" h="4066540">
                  <a:moveTo>
                    <a:pt x="1954885" y="4066197"/>
                  </a:moveTo>
                  <a:lnTo>
                    <a:pt x="2003284" y="4065827"/>
                  </a:lnTo>
                  <a:lnTo>
                    <a:pt x="2051505" y="4064721"/>
                  </a:lnTo>
                  <a:lnTo>
                    <a:pt x="2099542" y="4062883"/>
                  </a:lnTo>
                  <a:lnTo>
                    <a:pt x="2147390" y="4060321"/>
                  </a:lnTo>
                  <a:lnTo>
                    <a:pt x="2195043" y="4057038"/>
                  </a:lnTo>
                  <a:lnTo>
                    <a:pt x="2242496" y="4053040"/>
                  </a:lnTo>
                  <a:lnTo>
                    <a:pt x="2289743" y="4048333"/>
                  </a:lnTo>
                  <a:lnTo>
                    <a:pt x="2336780" y="4042922"/>
                  </a:lnTo>
                  <a:lnTo>
                    <a:pt x="2383600" y="4036812"/>
                  </a:lnTo>
                  <a:lnTo>
                    <a:pt x="2430200" y="4030009"/>
                  </a:lnTo>
                  <a:lnTo>
                    <a:pt x="2476572" y="4022518"/>
                  </a:lnTo>
                  <a:lnTo>
                    <a:pt x="2522712" y="4014344"/>
                  </a:lnTo>
                  <a:lnTo>
                    <a:pt x="2568614" y="4005493"/>
                  </a:lnTo>
                  <a:lnTo>
                    <a:pt x="2614274" y="3995970"/>
                  </a:lnTo>
                  <a:lnTo>
                    <a:pt x="2659685" y="3985780"/>
                  </a:lnTo>
                  <a:lnTo>
                    <a:pt x="2704843" y="3974929"/>
                  </a:lnTo>
                  <a:lnTo>
                    <a:pt x="2749742" y="3963422"/>
                  </a:lnTo>
                  <a:lnTo>
                    <a:pt x="2794376" y="3951265"/>
                  </a:lnTo>
                  <a:lnTo>
                    <a:pt x="2838740" y="3938463"/>
                  </a:lnTo>
                  <a:lnTo>
                    <a:pt x="2882830" y="3925021"/>
                  </a:lnTo>
                  <a:lnTo>
                    <a:pt x="2926639" y="3910945"/>
                  </a:lnTo>
                  <a:lnTo>
                    <a:pt x="2970162" y="3896239"/>
                  </a:lnTo>
                  <a:lnTo>
                    <a:pt x="3013394" y="3880910"/>
                  </a:lnTo>
                  <a:lnTo>
                    <a:pt x="3056329" y="3864963"/>
                  </a:lnTo>
                  <a:lnTo>
                    <a:pt x="3098962" y="3848402"/>
                  </a:lnTo>
                  <a:lnTo>
                    <a:pt x="3141289" y="3831235"/>
                  </a:lnTo>
                  <a:lnTo>
                    <a:pt x="3183302" y="3813465"/>
                  </a:lnTo>
                  <a:lnTo>
                    <a:pt x="3224998" y="3795098"/>
                  </a:lnTo>
                  <a:lnTo>
                    <a:pt x="3266370" y="3776139"/>
                  </a:lnTo>
                  <a:lnTo>
                    <a:pt x="3307413" y="3756595"/>
                  </a:lnTo>
                  <a:lnTo>
                    <a:pt x="3348123" y="3736469"/>
                  </a:lnTo>
                  <a:lnTo>
                    <a:pt x="3388492" y="3715769"/>
                  </a:lnTo>
                  <a:lnTo>
                    <a:pt x="3428517" y="3694498"/>
                  </a:lnTo>
                  <a:lnTo>
                    <a:pt x="3468192" y="3672663"/>
                  </a:lnTo>
                  <a:lnTo>
                    <a:pt x="3507512" y="3650268"/>
                  </a:lnTo>
                  <a:lnTo>
                    <a:pt x="3546470" y="3627320"/>
                  </a:lnTo>
                  <a:lnTo>
                    <a:pt x="3585062" y="3603822"/>
                  </a:lnTo>
                  <a:lnTo>
                    <a:pt x="3623283" y="3579782"/>
                  </a:lnTo>
                  <a:lnTo>
                    <a:pt x="3661126" y="3555204"/>
                  </a:lnTo>
                  <a:lnTo>
                    <a:pt x="3698588" y="3530093"/>
                  </a:lnTo>
                  <a:lnTo>
                    <a:pt x="3735661" y="3504455"/>
                  </a:lnTo>
                  <a:lnTo>
                    <a:pt x="3772342" y="3478295"/>
                  </a:lnTo>
                  <a:lnTo>
                    <a:pt x="3808624" y="3451619"/>
                  </a:lnTo>
                  <a:lnTo>
                    <a:pt x="3844502" y="3424432"/>
                  </a:lnTo>
                  <a:lnTo>
                    <a:pt x="3879971" y="3396739"/>
                  </a:lnTo>
                  <a:lnTo>
                    <a:pt x="3915025" y="3368546"/>
                  </a:lnTo>
                  <a:lnTo>
                    <a:pt x="3949660" y="3339858"/>
                  </a:lnTo>
                  <a:lnTo>
                    <a:pt x="3983869" y="3310680"/>
                  </a:lnTo>
                  <a:lnTo>
                    <a:pt x="4017648" y="3281018"/>
                  </a:lnTo>
                  <a:lnTo>
                    <a:pt x="4050991" y="3250878"/>
                  </a:lnTo>
                  <a:lnTo>
                    <a:pt x="4083892" y="3220263"/>
                  </a:lnTo>
                  <a:lnTo>
                    <a:pt x="4116347" y="3189181"/>
                  </a:lnTo>
                  <a:lnTo>
                    <a:pt x="4148350" y="3157635"/>
                  </a:lnTo>
                  <a:lnTo>
                    <a:pt x="4179895" y="3125633"/>
                  </a:lnTo>
                  <a:lnTo>
                    <a:pt x="4210977" y="3093178"/>
                  </a:lnTo>
                  <a:lnTo>
                    <a:pt x="4241592" y="3060277"/>
                  </a:lnTo>
                  <a:lnTo>
                    <a:pt x="4271733" y="3026934"/>
                  </a:lnTo>
                  <a:lnTo>
                    <a:pt x="4301394" y="2993155"/>
                  </a:lnTo>
                  <a:lnTo>
                    <a:pt x="4330572" y="2958946"/>
                  </a:lnTo>
                  <a:lnTo>
                    <a:pt x="4359260" y="2924311"/>
                  </a:lnTo>
                  <a:lnTo>
                    <a:pt x="4387453" y="2889257"/>
                  </a:lnTo>
                  <a:lnTo>
                    <a:pt x="4415146" y="2853788"/>
                  </a:lnTo>
                  <a:lnTo>
                    <a:pt x="4442333" y="2817909"/>
                  </a:lnTo>
                  <a:lnTo>
                    <a:pt x="4469009" y="2781627"/>
                  </a:lnTo>
                  <a:lnTo>
                    <a:pt x="4495169" y="2744947"/>
                  </a:lnTo>
                  <a:lnTo>
                    <a:pt x="4520807" y="2707873"/>
                  </a:lnTo>
                  <a:lnTo>
                    <a:pt x="4545918" y="2670412"/>
                  </a:lnTo>
                  <a:lnTo>
                    <a:pt x="4570496" y="2632569"/>
                  </a:lnTo>
                  <a:lnTo>
                    <a:pt x="4594536" y="2594348"/>
                  </a:lnTo>
                  <a:lnTo>
                    <a:pt x="4618034" y="2555756"/>
                  </a:lnTo>
                  <a:lnTo>
                    <a:pt x="4640982" y="2516798"/>
                  </a:lnTo>
                  <a:lnTo>
                    <a:pt x="4663377" y="2477478"/>
                  </a:lnTo>
                  <a:lnTo>
                    <a:pt x="4685212" y="2437803"/>
                  </a:lnTo>
                  <a:lnTo>
                    <a:pt x="4706483" y="2397778"/>
                  </a:lnTo>
                  <a:lnTo>
                    <a:pt x="4727184" y="2357408"/>
                  </a:lnTo>
                  <a:lnTo>
                    <a:pt x="4747309" y="2316699"/>
                  </a:lnTo>
                  <a:lnTo>
                    <a:pt x="4766853" y="2275656"/>
                  </a:lnTo>
                  <a:lnTo>
                    <a:pt x="4785812" y="2234283"/>
                  </a:lnTo>
                  <a:lnTo>
                    <a:pt x="4804179" y="2192588"/>
                  </a:lnTo>
                  <a:lnTo>
                    <a:pt x="4821949" y="2150574"/>
                  </a:lnTo>
                  <a:lnTo>
                    <a:pt x="4839117" y="2108248"/>
                  </a:lnTo>
                  <a:lnTo>
                    <a:pt x="4855677" y="2065615"/>
                  </a:lnTo>
                  <a:lnTo>
                    <a:pt x="4871624" y="2022679"/>
                  </a:lnTo>
                  <a:lnTo>
                    <a:pt x="4886953" y="1979448"/>
                  </a:lnTo>
                  <a:lnTo>
                    <a:pt x="4901659" y="1935924"/>
                  </a:lnTo>
                  <a:lnTo>
                    <a:pt x="4915735" y="1892116"/>
                  </a:lnTo>
                  <a:lnTo>
                    <a:pt x="4929177" y="1848026"/>
                  </a:lnTo>
                  <a:lnTo>
                    <a:pt x="4941979" y="1803662"/>
                  </a:lnTo>
                  <a:lnTo>
                    <a:pt x="4954136" y="1759027"/>
                  </a:lnTo>
                  <a:lnTo>
                    <a:pt x="4965643" y="1714129"/>
                  </a:lnTo>
                  <a:lnTo>
                    <a:pt x="4976494" y="1668971"/>
                  </a:lnTo>
                  <a:lnTo>
                    <a:pt x="4986684" y="1623560"/>
                  </a:lnTo>
                  <a:lnTo>
                    <a:pt x="4996207" y="1577900"/>
                  </a:lnTo>
                  <a:lnTo>
                    <a:pt x="5005058" y="1531998"/>
                  </a:lnTo>
                  <a:lnTo>
                    <a:pt x="5013232" y="1485858"/>
                  </a:lnTo>
                  <a:lnTo>
                    <a:pt x="5020723" y="1439485"/>
                  </a:lnTo>
                  <a:lnTo>
                    <a:pt x="5027526" y="1392886"/>
                  </a:lnTo>
                  <a:lnTo>
                    <a:pt x="5033636" y="1346066"/>
                  </a:lnTo>
                  <a:lnTo>
                    <a:pt x="5039047" y="1299029"/>
                  </a:lnTo>
                  <a:lnTo>
                    <a:pt x="5043755" y="1251781"/>
                  </a:lnTo>
                  <a:lnTo>
                    <a:pt x="5047752" y="1204329"/>
                  </a:lnTo>
                  <a:lnTo>
                    <a:pt x="5051035" y="1156676"/>
                  </a:lnTo>
                  <a:lnTo>
                    <a:pt x="5053598" y="1108828"/>
                  </a:lnTo>
                  <a:lnTo>
                    <a:pt x="5055435" y="1060791"/>
                  </a:lnTo>
                  <a:lnTo>
                    <a:pt x="5056541" y="1012570"/>
                  </a:lnTo>
                  <a:lnTo>
                    <a:pt x="5056911" y="964171"/>
                  </a:lnTo>
                  <a:lnTo>
                    <a:pt x="5056541" y="915772"/>
                  </a:lnTo>
                  <a:lnTo>
                    <a:pt x="5055435" y="867551"/>
                  </a:lnTo>
                  <a:lnTo>
                    <a:pt x="5053598" y="819515"/>
                  </a:lnTo>
                  <a:lnTo>
                    <a:pt x="5051035" y="771668"/>
                  </a:lnTo>
                  <a:lnTo>
                    <a:pt x="5047752" y="724015"/>
                  </a:lnTo>
                  <a:lnTo>
                    <a:pt x="5043755" y="676562"/>
                  </a:lnTo>
                  <a:lnTo>
                    <a:pt x="5039047" y="629315"/>
                  </a:lnTo>
                  <a:lnTo>
                    <a:pt x="5033636" y="582279"/>
                  </a:lnTo>
                  <a:lnTo>
                    <a:pt x="5027526" y="535458"/>
                  </a:lnTo>
                  <a:lnTo>
                    <a:pt x="5020723" y="488860"/>
                  </a:lnTo>
                  <a:lnTo>
                    <a:pt x="5013232" y="442488"/>
                  </a:lnTo>
                  <a:lnTo>
                    <a:pt x="5005058" y="396348"/>
                  </a:lnTo>
                  <a:lnTo>
                    <a:pt x="4996207" y="350446"/>
                  </a:lnTo>
                  <a:lnTo>
                    <a:pt x="4986684" y="304786"/>
                  </a:lnTo>
                  <a:lnTo>
                    <a:pt x="4976494" y="259375"/>
                  </a:lnTo>
                  <a:lnTo>
                    <a:pt x="4965643" y="214218"/>
                  </a:lnTo>
                  <a:lnTo>
                    <a:pt x="4954136" y="169320"/>
                  </a:lnTo>
                  <a:lnTo>
                    <a:pt x="4941979" y="124686"/>
                  </a:lnTo>
                  <a:lnTo>
                    <a:pt x="4929177" y="80321"/>
                  </a:lnTo>
                  <a:lnTo>
                    <a:pt x="4915735" y="36232"/>
                  </a:lnTo>
                  <a:lnTo>
                    <a:pt x="4904093" y="0"/>
                  </a:lnTo>
                </a:path>
                <a:path w="5057140" h="4066540">
                  <a:moveTo>
                    <a:pt x="0" y="3372772"/>
                  </a:moveTo>
                  <a:lnTo>
                    <a:pt x="29799" y="3396739"/>
                  </a:lnTo>
                  <a:lnTo>
                    <a:pt x="65268" y="3424432"/>
                  </a:lnTo>
                  <a:lnTo>
                    <a:pt x="101146" y="3451619"/>
                  </a:lnTo>
                  <a:lnTo>
                    <a:pt x="137428" y="3478295"/>
                  </a:lnTo>
                  <a:lnTo>
                    <a:pt x="174109" y="3504455"/>
                  </a:lnTo>
                  <a:lnTo>
                    <a:pt x="211182" y="3530093"/>
                  </a:lnTo>
                  <a:lnTo>
                    <a:pt x="248644" y="3555204"/>
                  </a:lnTo>
                  <a:lnTo>
                    <a:pt x="286487" y="3579782"/>
                  </a:lnTo>
                  <a:lnTo>
                    <a:pt x="324708" y="3603822"/>
                  </a:lnTo>
                  <a:lnTo>
                    <a:pt x="363300" y="3627320"/>
                  </a:lnTo>
                  <a:lnTo>
                    <a:pt x="402258" y="3650268"/>
                  </a:lnTo>
                  <a:lnTo>
                    <a:pt x="441578" y="3672663"/>
                  </a:lnTo>
                  <a:lnTo>
                    <a:pt x="481253" y="3694498"/>
                  </a:lnTo>
                  <a:lnTo>
                    <a:pt x="521278" y="3715769"/>
                  </a:lnTo>
                  <a:lnTo>
                    <a:pt x="561648" y="3736469"/>
                  </a:lnTo>
                  <a:lnTo>
                    <a:pt x="602357" y="3756595"/>
                  </a:lnTo>
                  <a:lnTo>
                    <a:pt x="643400" y="3776139"/>
                  </a:lnTo>
                  <a:lnTo>
                    <a:pt x="684772" y="3795098"/>
                  </a:lnTo>
                  <a:lnTo>
                    <a:pt x="726468" y="3813465"/>
                  </a:lnTo>
                  <a:lnTo>
                    <a:pt x="768481" y="3831235"/>
                  </a:lnTo>
                  <a:lnTo>
                    <a:pt x="810808" y="3848402"/>
                  </a:lnTo>
                  <a:lnTo>
                    <a:pt x="853441" y="3864963"/>
                  </a:lnTo>
                  <a:lnTo>
                    <a:pt x="896376" y="3880910"/>
                  </a:lnTo>
                  <a:lnTo>
                    <a:pt x="939608" y="3896239"/>
                  </a:lnTo>
                  <a:lnTo>
                    <a:pt x="983131" y="3910945"/>
                  </a:lnTo>
                  <a:lnTo>
                    <a:pt x="1026940" y="3925021"/>
                  </a:lnTo>
                  <a:lnTo>
                    <a:pt x="1071030" y="3938463"/>
                  </a:lnTo>
                  <a:lnTo>
                    <a:pt x="1115394" y="3951265"/>
                  </a:lnTo>
                  <a:lnTo>
                    <a:pt x="1160028" y="3963422"/>
                  </a:lnTo>
                  <a:lnTo>
                    <a:pt x="1204927" y="3974929"/>
                  </a:lnTo>
                  <a:lnTo>
                    <a:pt x="1250085" y="3985780"/>
                  </a:lnTo>
                  <a:lnTo>
                    <a:pt x="1295496" y="3995970"/>
                  </a:lnTo>
                  <a:lnTo>
                    <a:pt x="1341156" y="4005493"/>
                  </a:lnTo>
                  <a:lnTo>
                    <a:pt x="1387058" y="4014344"/>
                  </a:lnTo>
                  <a:lnTo>
                    <a:pt x="1433198" y="4022518"/>
                  </a:lnTo>
                  <a:lnTo>
                    <a:pt x="1479571" y="4030009"/>
                  </a:lnTo>
                  <a:lnTo>
                    <a:pt x="1526170" y="4036812"/>
                  </a:lnTo>
                  <a:lnTo>
                    <a:pt x="1572990" y="4042922"/>
                  </a:lnTo>
                  <a:lnTo>
                    <a:pt x="1620027" y="4048333"/>
                  </a:lnTo>
                  <a:lnTo>
                    <a:pt x="1667274" y="4053040"/>
                  </a:lnTo>
                  <a:lnTo>
                    <a:pt x="1714727" y="4057038"/>
                  </a:lnTo>
                  <a:lnTo>
                    <a:pt x="1762380" y="4060321"/>
                  </a:lnTo>
                  <a:lnTo>
                    <a:pt x="1810228" y="4062883"/>
                  </a:lnTo>
                  <a:lnTo>
                    <a:pt x="1858265" y="4064721"/>
                  </a:lnTo>
                  <a:lnTo>
                    <a:pt x="1906486" y="4065827"/>
                  </a:lnTo>
                  <a:lnTo>
                    <a:pt x="1954885" y="4066197"/>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sp>
          <p:nvSpPr>
            <p:cNvPr id="12" name="object 17">
              <a:extLst>
                <a:ext uri="{FF2B5EF4-FFF2-40B4-BE49-F238E27FC236}">
                  <a16:creationId xmlns:a16="http://schemas.microsoft.com/office/drawing/2014/main" id="{B65BB009-2479-485B-ABB8-EE421B825947}"/>
                </a:ext>
              </a:extLst>
            </p:cNvPr>
            <p:cNvSpPr/>
            <p:nvPr/>
          </p:nvSpPr>
          <p:spPr>
            <a:xfrm>
              <a:off x="2114486" y="976960"/>
              <a:ext cx="3226435" cy="3369310"/>
            </a:xfrm>
            <a:custGeom>
              <a:avLst/>
              <a:gdLst/>
              <a:ahLst/>
              <a:cxnLst/>
              <a:rect l="l" t="t" r="r" b="b"/>
              <a:pathLst>
                <a:path w="3226435" h="3369310">
                  <a:moveTo>
                    <a:pt x="0" y="3369030"/>
                  </a:moveTo>
                  <a:lnTo>
                    <a:pt x="48508" y="3366423"/>
                  </a:lnTo>
                  <a:lnTo>
                    <a:pt x="96828" y="3363141"/>
                  </a:lnTo>
                  <a:lnTo>
                    <a:pt x="144956" y="3359187"/>
                  </a:lnTo>
                  <a:lnTo>
                    <a:pt x="192887" y="3354567"/>
                  </a:lnTo>
                  <a:lnTo>
                    <a:pt x="240616" y="3349284"/>
                  </a:lnTo>
                  <a:lnTo>
                    <a:pt x="288139" y="3343345"/>
                  </a:lnTo>
                  <a:lnTo>
                    <a:pt x="335452" y="3336754"/>
                  </a:lnTo>
                  <a:lnTo>
                    <a:pt x="382549" y="3329515"/>
                  </a:lnTo>
                  <a:lnTo>
                    <a:pt x="429426" y="3321632"/>
                  </a:lnTo>
                  <a:lnTo>
                    <a:pt x="476078" y="3313112"/>
                  </a:lnTo>
                  <a:lnTo>
                    <a:pt x="522502" y="3303958"/>
                  </a:lnTo>
                  <a:lnTo>
                    <a:pt x="568692" y="3294176"/>
                  </a:lnTo>
                  <a:lnTo>
                    <a:pt x="614644" y="3283769"/>
                  </a:lnTo>
                  <a:lnTo>
                    <a:pt x="660354" y="3272744"/>
                  </a:lnTo>
                  <a:lnTo>
                    <a:pt x="705816" y="3261103"/>
                  </a:lnTo>
                  <a:lnTo>
                    <a:pt x="751027" y="3248853"/>
                  </a:lnTo>
                  <a:lnTo>
                    <a:pt x="795981" y="3235998"/>
                  </a:lnTo>
                  <a:lnTo>
                    <a:pt x="840674" y="3222542"/>
                  </a:lnTo>
                  <a:lnTo>
                    <a:pt x="885102" y="3208490"/>
                  </a:lnTo>
                  <a:lnTo>
                    <a:pt x="929260" y="3193848"/>
                  </a:lnTo>
                  <a:lnTo>
                    <a:pt x="973143" y="3178619"/>
                  </a:lnTo>
                  <a:lnTo>
                    <a:pt x="1016747" y="3162808"/>
                  </a:lnTo>
                  <a:lnTo>
                    <a:pt x="1060068" y="3146421"/>
                  </a:lnTo>
                  <a:lnTo>
                    <a:pt x="1103100" y="3129462"/>
                  </a:lnTo>
                  <a:lnTo>
                    <a:pt x="1145839" y="3111935"/>
                  </a:lnTo>
                  <a:lnTo>
                    <a:pt x="1188281" y="3093846"/>
                  </a:lnTo>
                  <a:lnTo>
                    <a:pt x="1230422" y="3075199"/>
                  </a:lnTo>
                  <a:lnTo>
                    <a:pt x="1272255" y="3055998"/>
                  </a:lnTo>
                  <a:lnTo>
                    <a:pt x="1313778" y="3036249"/>
                  </a:lnTo>
                  <a:lnTo>
                    <a:pt x="1354985" y="3015956"/>
                  </a:lnTo>
                  <a:lnTo>
                    <a:pt x="1395872" y="2995124"/>
                  </a:lnTo>
                  <a:lnTo>
                    <a:pt x="1436435" y="2973758"/>
                  </a:lnTo>
                  <a:lnTo>
                    <a:pt x="1476668" y="2951862"/>
                  </a:lnTo>
                  <a:lnTo>
                    <a:pt x="1516567" y="2929442"/>
                  </a:lnTo>
                  <a:lnTo>
                    <a:pt x="1556128" y="2906501"/>
                  </a:lnTo>
                  <a:lnTo>
                    <a:pt x="1595346" y="2883044"/>
                  </a:lnTo>
                  <a:lnTo>
                    <a:pt x="1634216" y="2859077"/>
                  </a:lnTo>
                  <a:lnTo>
                    <a:pt x="1672735" y="2834604"/>
                  </a:lnTo>
                  <a:lnTo>
                    <a:pt x="1710896" y="2809629"/>
                  </a:lnTo>
                  <a:lnTo>
                    <a:pt x="1748697" y="2784158"/>
                  </a:lnTo>
                  <a:lnTo>
                    <a:pt x="1786132" y="2758195"/>
                  </a:lnTo>
                  <a:lnTo>
                    <a:pt x="1823197" y="2731745"/>
                  </a:lnTo>
                  <a:lnTo>
                    <a:pt x="1859887" y="2704813"/>
                  </a:lnTo>
                  <a:lnTo>
                    <a:pt x="1896197" y="2677403"/>
                  </a:lnTo>
                  <a:lnTo>
                    <a:pt x="1932124" y="2649519"/>
                  </a:lnTo>
                  <a:lnTo>
                    <a:pt x="1967662" y="2621168"/>
                  </a:lnTo>
                  <a:lnTo>
                    <a:pt x="2002807" y="2592353"/>
                  </a:lnTo>
                  <a:lnTo>
                    <a:pt x="2037554" y="2563079"/>
                  </a:lnTo>
                  <a:lnTo>
                    <a:pt x="2071899" y="2533351"/>
                  </a:lnTo>
                  <a:lnTo>
                    <a:pt x="2105838" y="2503174"/>
                  </a:lnTo>
                  <a:lnTo>
                    <a:pt x="2139365" y="2472552"/>
                  </a:lnTo>
                  <a:lnTo>
                    <a:pt x="2172476" y="2441490"/>
                  </a:lnTo>
                  <a:lnTo>
                    <a:pt x="2205167" y="2409992"/>
                  </a:lnTo>
                  <a:lnTo>
                    <a:pt x="2237433" y="2378065"/>
                  </a:lnTo>
                  <a:lnTo>
                    <a:pt x="2269269" y="2345711"/>
                  </a:lnTo>
                  <a:lnTo>
                    <a:pt x="2300671" y="2312937"/>
                  </a:lnTo>
                  <a:lnTo>
                    <a:pt x="2331635" y="2279746"/>
                  </a:lnTo>
                  <a:lnTo>
                    <a:pt x="2362155" y="2246143"/>
                  </a:lnTo>
                  <a:lnTo>
                    <a:pt x="2392228" y="2212134"/>
                  </a:lnTo>
                  <a:lnTo>
                    <a:pt x="2421848" y="2177722"/>
                  </a:lnTo>
                  <a:lnTo>
                    <a:pt x="2451012" y="2142913"/>
                  </a:lnTo>
                  <a:lnTo>
                    <a:pt x="2479714" y="2107711"/>
                  </a:lnTo>
                  <a:lnTo>
                    <a:pt x="2507950" y="2072121"/>
                  </a:lnTo>
                  <a:lnTo>
                    <a:pt x="2535716" y="2036148"/>
                  </a:lnTo>
                  <a:lnTo>
                    <a:pt x="2563006" y="1999797"/>
                  </a:lnTo>
                  <a:lnTo>
                    <a:pt x="2589817" y="1963071"/>
                  </a:lnTo>
                  <a:lnTo>
                    <a:pt x="2616143" y="1925976"/>
                  </a:lnTo>
                  <a:lnTo>
                    <a:pt x="2641981" y="1888517"/>
                  </a:lnTo>
                  <a:lnTo>
                    <a:pt x="2667325" y="1850698"/>
                  </a:lnTo>
                  <a:lnTo>
                    <a:pt x="2692172" y="1812524"/>
                  </a:lnTo>
                  <a:lnTo>
                    <a:pt x="2716516" y="1774000"/>
                  </a:lnTo>
                  <a:lnTo>
                    <a:pt x="2740353" y="1735130"/>
                  </a:lnTo>
                  <a:lnTo>
                    <a:pt x="2763678" y="1695920"/>
                  </a:lnTo>
                  <a:lnTo>
                    <a:pt x="2786488" y="1656373"/>
                  </a:lnTo>
                  <a:lnTo>
                    <a:pt x="2808776" y="1616495"/>
                  </a:lnTo>
                  <a:lnTo>
                    <a:pt x="2830540" y="1576290"/>
                  </a:lnTo>
                  <a:lnTo>
                    <a:pt x="2851773" y="1535764"/>
                  </a:lnTo>
                  <a:lnTo>
                    <a:pt x="2872473" y="1494920"/>
                  </a:lnTo>
                  <a:lnTo>
                    <a:pt x="2892633" y="1453763"/>
                  </a:lnTo>
                  <a:lnTo>
                    <a:pt x="2912250" y="1412299"/>
                  </a:lnTo>
                  <a:lnTo>
                    <a:pt x="2931319" y="1370532"/>
                  </a:lnTo>
                  <a:lnTo>
                    <a:pt x="2949835" y="1328466"/>
                  </a:lnTo>
                  <a:lnTo>
                    <a:pt x="2967794" y="1286107"/>
                  </a:lnTo>
                  <a:lnTo>
                    <a:pt x="2985191" y="1243459"/>
                  </a:lnTo>
                  <a:lnTo>
                    <a:pt x="3002022" y="1200527"/>
                  </a:lnTo>
                  <a:lnTo>
                    <a:pt x="3018283" y="1157315"/>
                  </a:lnTo>
                  <a:lnTo>
                    <a:pt x="3033967" y="1113828"/>
                  </a:lnTo>
                  <a:lnTo>
                    <a:pt x="3049072" y="1070072"/>
                  </a:lnTo>
                  <a:lnTo>
                    <a:pt x="3063593" y="1026050"/>
                  </a:lnTo>
                  <a:lnTo>
                    <a:pt x="3077524" y="981768"/>
                  </a:lnTo>
                  <a:lnTo>
                    <a:pt x="3090862" y="937229"/>
                  </a:lnTo>
                  <a:lnTo>
                    <a:pt x="3103602" y="892440"/>
                  </a:lnTo>
                  <a:lnTo>
                    <a:pt x="3115738" y="847404"/>
                  </a:lnTo>
                  <a:lnTo>
                    <a:pt x="3127268" y="802126"/>
                  </a:lnTo>
                  <a:lnTo>
                    <a:pt x="3138186" y="756612"/>
                  </a:lnTo>
                  <a:lnTo>
                    <a:pt x="3148487" y="710865"/>
                  </a:lnTo>
                  <a:lnTo>
                    <a:pt x="3158167" y="664890"/>
                  </a:lnTo>
                  <a:lnTo>
                    <a:pt x="3167222" y="618693"/>
                  </a:lnTo>
                  <a:lnTo>
                    <a:pt x="3175647" y="572278"/>
                  </a:lnTo>
                  <a:lnTo>
                    <a:pt x="3183437" y="525649"/>
                  </a:lnTo>
                  <a:lnTo>
                    <a:pt x="3190588" y="478812"/>
                  </a:lnTo>
                  <a:lnTo>
                    <a:pt x="3197095" y="431770"/>
                  </a:lnTo>
                  <a:lnTo>
                    <a:pt x="3202954" y="384530"/>
                  </a:lnTo>
                  <a:lnTo>
                    <a:pt x="3208160" y="337095"/>
                  </a:lnTo>
                  <a:lnTo>
                    <a:pt x="3212709" y="289470"/>
                  </a:lnTo>
                  <a:lnTo>
                    <a:pt x="3216595" y="241660"/>
                  </a:lnTo>
                  <a:lnTo>
                    <a:pt x="3219816" y="193670"/>
                  </a:lnTo>
                  <a:lnTo>
                    <a:pt x="3222364" y="145504"/>
                  </a:lnTo>
                  <a:lnTo>
                    <a:pt x="3224238" y="97167"/>
                  </a:lnTo>
                  <a:lnTo>
                    <a:pt x="3225431" y="48664"/>
                  </a:lnTo>
                  <a:lnTo>
                    <a:pt x="3225939"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3" name="object 18">
              <a:extLst>
                <a:ext uri="{FF2B5EF4-FFF2-40B4-BE49-F238E27FC236}">
                  <a16:creationId xmlns:a16="http://schemas.microsoft.com/office/drawing/2014/main" id="{E184212E-29E2-438F-992E-DB27E1E55764}"/>
                </a:ext>
              </a:extLst>
            </p:cNvPr>
            <p:cNvSpPr/>
            <p:nvPr/>
          </p:nvSpPr>
          <p:spPr>
            <a:xfrm>
              <a:off x="5201073" y="0"/>
              <a:ext cx="135890" cy="805180"/>
            </a:xfrm>
            <a:custGeom>
              <a:avLst/>
              <a:gdLst/>
              <a:ahLst/>
              <a:cxnLst/>
              <a:rect l="l" t="t" r="r" b="b"/>
              <a:pathLst>
                <a:path w="135889" h="805180">
                  <a:moveTo>
                    <a:pt x="135618" y="804570"/>
                  </a:moveTo>
                  <a:lnTo>
                    <a:pt x="133011" y="756061"/>
                  </a:lnTo>
                  <a:lnTo>
                    <a:pt x="129729" y="707741"/>
                  </a:lnTo>
                  <a:lnTo>
                    <a:pt x="125775" y="659613"/>
                  </a:lnTo>
                  <a:lnTo>
                    <a:pt x="121154" y="611682"/>
                  </a:lnTo>
                  <a:lnTo>
                    <a:pt x="115872" y="563953"/>
                  </a:lnTo>
                  <a:lnTo>
                    <a:pt x="109933" y="516430"/>
                  </a:lnTo>
                  <a:lnTo>
                    <a:pt x="103342" y="469118"/>
                  </a:lnTo>
                  <a:lnTo>
                    <a:pt x="96102" y="422021"/>
                  </a:lnTo>
                  <a:lnTo>
                    <a:pt x="88220" y="375144"/>
                  </a:lnTo>
                  <a:lnTo>
                    <a:pt x="79700" y="328491"/>
                  </a:lnTo>
                  <a:lnTo>
                    <a:pt x="70546" y="282067"/>
                  </a:lnTo>
                  <a:lnTo>
                    <a:pt x="60764" y="235877"/>
                  </a:lnTo>
                  <a:lnTo>
                    <a:pt x="50357" y="189925"/>
                  </a:lnTo>
                  <a:lnTo>
                    <a:pt x="39332" y="144215"/>
                  </a:lnTo>
                  <a:lnTo>
                    <a:pt x="27691" y="98753"/>
                  </a:lnTo>
                  <a:lnTo>
                    <a:pt x="15441" y="53543"/>
                  </a:lnTo>
                  <a:lnTo>
                    <a:pt x="2585" y="8589"/>
                  </a:lnTo>
                  <a:lnTo>
                    <a:pt x="0" y="0"/>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4" name="object 19">
              <a:extLst>
                <a:ext uri="{FF2B5EF4-FFF2-40B4-BE49-F238E27FC236}">
                  <a16:creationId xmlns:a16="http://schemas.microsoft.com/office/drawing/2014/main" id="{064C5504-1172-47C9-AA87-F449A0630DFA}"/>
                </a:ext>
              </a:extLst>
            </p:cNvPr>
            <p:cNvSpPr/>
            <p:nvPr/>
          </p:nvSpPr>
          <p:spPr>
            <a:xfrm>
              <a:off x="0" y="3728475"/>
              <a:ext cx="1942464" cy="621665"/>
            </a:xfrm>
            <a:custGeom>
              <a:avLst/>
              <a:gdLst/>
              <a:ahLst/>
              <a:cxnLst/>
              <a:rect l="l" t="t" r="r" b="b"/>
              <a:pathLst>
                <a:path w="1942464" h="621664">
                  <a:moveTo>
                    <a:pt x="0" y="0"/>
                  </a:moveTo>
                  <a:lnTo>
                    <a:pt x="53579" y="37278"/>
                  </a:lnTo>
                  <a:lnTo>
                    <a:pt x="91398" y="62622"/>
                  </a:lnTo>
                  <a:lnTo>
                    <a:pt x="129572" y="87469"/>
                  </a:lnTo>
                  <a:lnTo>
                    <a:pt x="168096" y="111813"/>
                  </a:lnTo>
                  <a:lnTo>
                    <a:pt x="206965" y="135650"/>
                  </a:lnTo>
                  <a:lnTo>
                    <a:pt x="246176" y="158975"/>
                  </a:lnTo>
                  <a:lnTo>
                    <a:pt x="285723" y="181785"/>
                  </a:lnTo>
                  <a:lnTo>
                    <a:pt x="325601" y="204073"/>
                  </a:lnTo>
                  <a:lnTo>
                    <a:pt x="365805" y="225837"/>
                  </a:lnTo>
                  <a:lnTo>
                    <a:pt x="406332" y="247070"/>
                  </a:lnTo>
                  <a:lnTo>
                    <a:pt x="447176" y="267769"/>
                  </a:lnTo>
                  <a:lnTo>
                    <a:pt x="488332" y="287930"/>
                  </a:lnTo>
                  <a:lnTo>
                    <a:pt x="529796" y="307547"/>
                  </a:lnTo>
                  <a:lnTo>
                    <a:pt x="571564" y="326615"/>
                  </a:lnTo>
                  <a:lnTo>
                    <a:pt x="613629" y="345132"/>
                  </a:lnTo>
                  <a:lnTo>
                    <a:pt x="655989" y="363091"/>
                  </a:lnTo>
                  <a:lnTo>
                    <a:pt x="698637" y="380488"/>
                  </a:lnTo>
                  <a:lnTo>
                    <a:pt x="741569" y="397319"/>
                  </a:lnTo>
                  <a:lnTo>
                    <a:pt x="784781" y="413579"/>
                  </a:lnTo>
                  <a:lnTo>
                    <a:pt x="828267" y="429264"/>
                  </a:lnTo>
                  <a:lnTo>
                    <a:pt x="872024" y="444369"/>
                  </a:lnTo>
                  <a:lnTo>
                    <a:pt x="916046" y="458890"/>
                  </a:lnTo>
                  <a:lnTo>
                    <a:pt x="960328" y="472821"/>
                  </a:lnTo>
                  <a:lnTo>
                    <a:pt x="1004866" y="486159"/>
                  </a:lnTo>
                  <a:lnTo>
                    <a:pt x="1049656" y="498898"/>
                  </a:lnTo>
                  <a:lnTo>
                    <a:pt x="1094692" y="511035"/>
                  </a:lnTo>
                  <a:lnTo>
                    <a:pt x="1139969" y="522565"/>
                  </a:lnTo>
                  <a:lnTo>
                    <a:pt x="1185484" y="533483"/>
                  </a:lnTo>
                  <a:lnTo>
                    <a:pt x="1231231" y="543784"/>
                  </a:lnTo>
                  <a:lnTo>
                    <a:pt x="1277205" y="553464"/>
                  </a:lnTo>
                  <a:lnTo>
                    <a:pt x="1323402" y="562519"/>
                  </a:lnTo>
                  <a:lnTo>
                    <a:pt x="1369818" y="570944"/>
                  </a:lnTo>
                  <a:lnTo>
                    <a:pt x="1416447" y="578734"/>
                  </a:lnTo>
                  <a:lnTo>
                    <a:pt x="1463284" y="585885"/>
                  </a:lnTo>
                  <a:lnTo>
                    <a:pt x="1510325" y="592392"/>
                  </a:lnTo>
                  <a:lnTo>
                    <a:pt x="1557566" y="598251"/>
                  </a:lnTo>
                  <a:lnTo>
                    <a:pt x="1605001" y="603457"/>
                  </a:lnTo>
                  <a:lnTo>
                    <a:pt x="1652626" y="608006"/>
                  </a:lnTo>
                  <a:lnTo>
                    <a:pt x="1700436" y="611892"/>
                  </a:lnTo>
                  <a:lnTo>
                    <a:pt x="1748426" y="615112"/>
                  </a:lnTo>
                  <a:lnTo>
                    <a:pt x="1796592" y="617661"/>
                  </a:lnTo>
                  <a:lnTo>
                    <a:pt x="1844929" y="619535"/>
                  </a:lnTo>
                  <a:lnTo>
                    <a:pt x="1893432" y="620728"/>
                  </a:lnTo>
                  <a:lnTo>
                    <a:pt x="1942096" y="621236"/>
                  </a:lnTo>
                </a:path>
              </a:pathLst>
            </a:custGeom>
            <a:ln w="28956">
              <a:solidFill>
                <a:srgbClr val="DC582A"/>
              </a:solidFill>
              <a:prstDash val="sysDash"/>
            </a:ln>
          </p:spPr>
          <p:txBody>
            <a:bodyPr wrap="square" lIns="0" tIns="0" rIns="0" bIns="0" rtlCol="0"/>
            <a:lstStyle/>
            <a:p>
              <a:endParaRPr lang="en-US" sz="816">
                <a:latin typeface="Calibri (Body)"/>
                <a:ea typeface="Roboto Condensed Light" panose="020B0604020202020204" charset="0"/>
              </a:endParaRPr>
            </a:p>
          </p:txBody>
        </p:sp>
        <p:sp>
          <p:nvSpPr>
            <p:cNvPr id="15" name="object 20">
              <a:extLst>
                <a:ext uri="{FF2B5EF4-FFF2-40B4-BE49-F238E27FC236}">
                  <a16:creationId xmlns:a16="http://schemas.microsoft.com/office/drawing/2014/main" id="{F55CE583-C8AA-44A9-973D-FAFFD9347237}"/>
                </a:ext>
              </a:extLst>
            </p:cNvPr>
            <p:cNvSpPr/>
            <p:nvPr/>
          </p:nvSpPr>
          <p:spPr>
            <a:xfrm>
              <a:off x="1970786" y="861936"/>
              <a:ext cx="3369945" cy="3488054"/>
            </a:xfrm>
            <a:custGeom>
              <a:avLst/>
              <a:gdLst/>
              <a:ahLst/>
              <a:cxnLst/>
              <a:rect l="l" t="t" r="r" b="b"/>
              <a:pathLst>
                <a:path w="3369945" h="3488054">
                  <a:moveTo>
                    <a:pt x="3369602" y="86334"/>
                  </a:moveTo>
                  <a:lnTo>
                    <a:pt x="3369119" y="43154"/>
                  </a:lnTo>
                  <a:lnTo>
                    <a:pt x="3368397" y="10777"/>
                  </a:lnTo>
                  <a:lnTo>
                    <a:pt x="3368090" y="0"/>
                  </a:lnTo>
                </a:path>
                <a:path w="3369945" h="3488054">
                  <a:moveTo>
                    <a:pt x="0" y="3487762"/>
                  </a:moveTo>
                  <a:lnTo>
                    <a:pt x="43167" y="3487280"/>
                  </a:lnTo>
                  <a:lnTo>
                    <a:pt x="75557" y="3486558"/>
                  </a:lnTo>
                  <a:lnTo>
                    <a:pt x="86334" y="3486251"/>
                  </a:lnTo>
                </a:path>
              </a:pathLst>
            </a:custGeom>
            <a:ln w="28956">
              <a:solidFill>
                <a:srgbClr val="DC582A"/>
              </a:solidFill>
            </a:ln>
          </p:spPr>
          <p:txBody>
            <a:bodyPr wrap="square" lIns="0" tIns="0" rIns="0" bIns="0" rtlCol="0"/>
            <a:lstStyle/>
            <a:p>
              <a:endParaRPr lang="en-US" sz="816">
                <a:latin typeface="Calibri (Body)"/>
                <a:ea typeface="Roboto Condensed Light" panose="020B0604020202020204" charset="0"/>
              </a:endParaRPr>
            </a:p>
          </p:txBody>
        </p:sp>
      </p:grpSp>
      <p:pic>
        <p:nvPicPr>
          <p:cNvPr id="21" name="Picture 5">
            <a:extLst>
              <a:ext uri="{FF2B5EF4-FFF2-40B4-BE49-F238E27FC236}">
                <a16:creationId xmlns:a16="http://schemas.microsoft.com/office/drawing/2014/main" id="{9FC15088-C81F-4474-BE51-9D3002815FC6}"/>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6" y="5648329"/>
            <a:ext cx="1279085" cy="120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a:extLst>
              <a:ext uri="{FF2B5EF4-FFF2-40B4-BE49-F238E27FC236}">
                <a16:creationId xmlns:a16="http://schemas.microsoft.com/office/drawing/2014/main" id="{0E572836-31F1-499F-AC2D-F6CB92F428F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74393" y="69927"/>
            <a:ext cx="1842044" cy="608658"/>
          </a:xfrm>
          <a:prstGeom prst="rect">
            <a:avLst/>
          </a:prstGeom>
        </p:spPr>
      </p:pic>
      <p:sp>
        <p:nvSpPr>
          <p:cNvPr id="18" name="object 8">
            <a:extLst>
              <a:ext uri="{FF2B5EF4-FFF2-40B4-BE49-F238E27FC236}">
                <a16:creationId xmlns:a16="http://schemas.microsoft.com/office/drawing/2014/main" id="{68FFD716-401F-9844-91CA-4B54D4F0779B}"/>
              </a:ext>
            </a:extLst>
          </p:cNvPr>
          <p:cNvSpPr txBox="1"/>
          <p:nvPr/>
        </p:nvSpPr>
        <p:spPr>
          <a:xfrm>
            <a:off x="5239883" y="6138699"/>
            <a:ext cx="6659268" cy="278769"/>
          </a:xfrm>
          <a:prstGeom prst="rect">
            <a:avLst/>
          </a:prstGeom>
        </p:spPr>
        <p:txBody>
          <a:bodyPr vert="horz" wrap="square" lIns="0" tIns="7404" rIns="0" bIns="0" rtlCol="0">
            <a:spAutoFit/>
          </a:bodyPr>
          <a:lstStyle/>
          <a:p>
            <a:pPr marL="7403" algn="r">
              <a:spcBef>
                <a:spcPts val="58"/>
              </a:spcBef>
            </a:pPr>
            <a:r>
              <a:rPr lang="en-US" sz="1763" b="1" dirty="0">
                <a:solidFill>
                  <a:srgbClr val="FFFFFF"/>
                </a:solidFill>
                <a:latin typeface="Calibri (Body)"/>
                <a:ea typeface="Roboto Condensed Light" panose="020B0604020202020204" charset="0"/>
              </a:rPr>
              <a:t>Global Industry Analysis, Forecast and Trends, </a:t>
            </a:r>
            <a:r>
              <a:rPr lang="en-US" sz="1763" b="1" dirty="0">
                <a:solidFill>
                  <a:schemeClr val="bg1"/>
                </a:solidFill>
                <a:latin typeface="Calibri (Body)"/>
                <a:ea typeface="Roboto Condensed Light" panose="020B0604020202020204" charset="0"/>
              </a:rPr>
              <a:t>2024-2033</a:t>
            </a:r>
          </a:p>
        </p:txBody>
      </p:sp>
    </p:spTree>
    <p:extLst>
      <p:ext uri="{BB962C8B-B14F-4D97-AF65-F5344CB8AC3E}">
        <p14:creationId xmlns:p14="http://schemas.microsoft.com/office/powerpoint/2010/main" val="2935615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5">
            <a:extLst>
              <a:ext uri="{FF2B5EF4-FFF2-40B4-BE49-F238E27FC236}">
                <a16:creationId xmlns:a16="http://schemas.microsoft.com/office/drawing/2014/main" id="{D758C51C-7996-47A1-AC6F-F4B8C6F6BE07}"/>
              </a:ext>
            </a:extLst>
          </p:cNvPr>
          <p:cNvSpPr txBox="1"/>
          <p:nvPr/>
        </p:nvSpPr>
        <p:spPr>
          <a:xfrm>
            <a:off x="908241" y="645647"/>
            <a:ext cx="6843057" cy="454813"/>
          </a:xfrm>
          <a:prstGeom prst="rect">
            <a:avLst/>
          </a:prstGeom>
        </p:spPr>
        <p:txBody>
          <a:bodyPr vert="horz" wrap="square" lIns="0" tIns="45347" rIns="0" bIns="0" rtlCol="0">
            <a:spAutoFit/>
          </a:bodyPr>
          <a:lstStyle/>
          <a:p>
            <a:pPr marL="11196">
              <a:spcBef>
                <a:spcPts val="357"/>
              </a:spcBef>
            </a:pPr>
            <a:r>
              <a:rPr lang="en-US" sz="1600" b="1" i="0" dirty="0">
                <a:solidFill>
                  <a:srgbClr val="1A1A1B"/>
                </a:solidFill>
                <a:effectLst/>
                <a:latin typeface="IBMPlexSans"/>
              </a:rPr>
              <a:t>Global Trade Promotion Optimization Market</a:t>
            </a:r>
            <a:endParaRPr lang="en-US" sz="970" dirty="0">
              <a:ea typeface="Roboto Condensed Light" panose="020B0604020202020204" charset="0"/>
              <a:cs typeface="Trebuchet MS"/>
            </a:endParaRPr>
          </a:p>
          <a:p>
            <a:pPr marL="11196"/>
            <a:r>
              <a:rPr lang="en-US" sz="1058" dirty="0">
                <a:ea typeface="Roboto Condensed Light" panose="020B0604020202020204" charset="0"/>
                <a:cs typeface="Trebuchet MS"/>
              </a:rPr>
              <a:t>© 2020 Statsville Consulting Private Limited</a:t>
            </a:r>
          </a:p>
        </p:txBody>
      </p:sp>
      <p:sp>
        <p:nvSpPr>
          <p:cNvPr id="4" name="object 6">
            <a:extLst>
              <a:ext uri="{FF2B5EF4-FFF2-40B4-BE49-F238E27FC236}">
                <a16:creationId xmlns:a16="http://schemas.microsoft.com/office/drawing/2014/main" id="{DA1D04B0-B2BC-4A8E-90C9-E4445174903A}"/>
              </a:ext>
            </a:extLst>
          </p:cNvPr>
          <p:cNvSpPr txBox="1"/>
          <p:nvPr/>
        </p:nvSpPr>
        <p:spPr>
          <a:xfrm>
            <a:off x="908241" y="2288407"/>
            <a:ext cx="5326138" cy="1565065"/>
          </a:xfrm>
          <a:prstGeom prst="rect">
            <a:avLst/>
          </a:prstGeom>
        </p:spPr>
        <p:txBody>
          <a:bodyPr vert="horz" wrap="square" lIns="0" tIns="11197" rIns="0" bIns="0" rtlCol="0">
            <a:spAutoFit/>
          </a:bodyPr>
          <a:lstStyle/>
          <a:p>
            <a:pPr marL="11196" marR="4478">
              <a:spcBef>
                <a:spcPts val="88"/>
              </a:spcBef>
            </a:pPr>
            <a:r>
              <a:rPr lang="en-US" sz="1058" dirty="0">
                <a:ea typeface="Roboto Condensed Light" panose="020B0604020202020204" charset="0"/>
                <a:cs typeface="Trebuchet MS"/>
              </a:rPr>
              <a:t>Market Statsville Group (MSG)</a:t>
            </a:r>
          </a:p>
          <a:p>
            <a:pPr marL="11196" marR="4478">
              <a:spcBef>
                <a:spcPts val="88"/>
              </a:spcBef>
            </a:pPr>
            <a:r>
              <a:rPr lang="en-US" sz="1058" dirty="0">
                <a:ea typeface="Roboto Condensed Light" panose="020B0604020202020204" charset="0"/>
                <a:cs typeface="Trebuchet MS"/>
              </a:rPr>
              <a:t>A part of Statsville Consulting Private Limited </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American Office </a:t>
            </a:r>
            <a:r>
              <a:rPr lang="en-US" sz="1058" dirty="0">
                <a:ea typeface="Roboto Condensed Light" panose="020B0604020202020204" charset="0"/>
                <a:cs typeface="Trebuchet MS"/>
              </a:rPr>
              <a:t>– </a:t>
            </a:r>
            <a:r>
              <a:rPr lang="en-US" sz="1050" dirty="0">
                <a:effectLst/>
                <a:latin typeface="Calibri" panose="020F0502020204030204" pitchFamily="34" charset="0"/>
                <a:ea typeface="Calibri" panose="020F0502020204030204" pitchFamily="34" charset="0"/>
                <a:cs typeface="Times New Roman" panose="02020603050405020304" pitchFamily="18" charset="0"/>
              </a:rPr>
              <a:t>800 Third Avenue Suite A #1519</a:t>
            </a:r>
            <a:br>
              <a:rPr lang="en-US" sz="1050" dirty="0">
                <a:effectLst/>
                <a:latin typeface="Calibri" panose="020F0502020204030204" pitchFamily="34" charset="0"/>
                <a:ea typeface="Calibri" panose="020F0502020204030204" pitchFamily="34" charset="0"/>
                <a:cs typeface="Times New Roman" panose="02020603050405020304" pitchFamily="18" charset="0"/>
              </a:rPr>
            </a:br>
            <a:r>
              <a:rPr lang="en-US" sz="1050" dirty="0">
                <a:effectLst/>
                <a:latin typeface="Calibri" panose="020F0502020204030204" pitchFamily="34" charset="0"/>
                <a:ea typeface="Calibri" panose="020F0502020204030204" pitchFamily="34" charset="0"/>
                <a:cs typeface="Times New Roman" panose="02020603050405020304" pitchFamily="18" charset="0"/>
              </a:rPr>
              <a:t>New York, NY 10022</a:t>
            </a:r>
            <a:endParaRPr lang="en-US" sz="1058" dirty="0">
              <a:ea typeface="Roboto Condensed Light" panose="020B0604020202020204" charset="0"/>
              <a:cs typeface="Trebuchet MS"/>
            </a:endParaRPr>
          </a:p>
          <a:p>
            <a:pPr marL="11196" marR="4478">
              <a:spcBef>
                <a:spcPts val="88"/>
              </a:spcBef>
            </a:pPr>
            <a:r>
              <a:rPr lang="en-US" sz="1058" b="1" dirty="0">
                <a:ea typeface="Roboto Condensed Light" panose="020B0604020202020204" charset="0"/>
                <a:cs typeface="Trebuchet MS"/>
              </a:rPr>
              <a:t>EMEA</a:t>
            </a:r>
            <a:r>
              <a:rPr lang="en-US" sz="1058" dirty="0">
                <a:ea typeface="Roboto Condensed Light" panose="020B0604020202020204" charset="0"/>
                <a:cs typeface="Trebuchet MS"/>
              </a:rPr>
              <a:t> – 1165 Budapest 16 </a:t>
            </a:r>
            <a:r>
              <a:rPr lang="en-US" sz="1058" dirty="0" err="1">
                <a:ea typeface="Roboto Condensed Light" panose="020B0604020202020204" charset="0"/>
                <a:cs typeface="Trebuchet MS"/>
              </a:rPr>
              <a:t>Diósy</a:t>
            </a:r>
            <a:r>
              <a:rPr lang="en-US" sz="1058" dirty="0">
                <a:ea typeface="Roboto Condensed Light" panose="020B0604020202020204" charset="0"/>
                <a:cs typeface="Trebuchet MS"/>
              </a:rPr>
              <a:t> Lajos u. 24., Europe </a:t>
            </a:r>
          </a:p>
          <a:p>
            <a:pPr marL="11196" marR="4478">
              <a:spcBef>
                <a:spcPts val="88"/>
              </a:spcBef>
            </a:pPr>
            <a:r>
              <a:rPr lang="en-US" sz="1058" b="1" dirty="0">
                <a:ea typeface="Roboto Condensed Light" panose="020B0604020202020204" charset="0"/>
                <a:cs typeface="Trebuchet MS"/>
              </a:rPr>
              <a:t>Asia-Pacific Office </a:t>
            </a:r>
            <a:r>
              <a:rPr lang="en-US" sz="1058" dirty="0">
                <a:ea typeface="Roboto Condensed Light" panose="020B0604020202020204" charset="0"/>
                <a:cs typeface="Trebuchet MS"/>
              </a:rPr>
              <a:t>– F-178 Subhash Marg C Scheme, Ashok Nagar, Jaipur, Rajasthan, 302001</a:t>
            </a:r>
          </a:p>
          <a:p>
            <a:pPr marL="11196" marR="4478">
              <a:spcBef>
                <a:spcPts val="88"/>
              </a:spcBef>
            </a:pPr>
            <a:endParaRPr lang="en-US" sz="1058" dirty="0">
              <a:ea typeface="Roboto Condensed Light" panose="020B0604020202020204" charset="0"/>
              <a:cs typeface="Trebuchet MS"/>
            </a:endParaRPr>
          </a:p>
          <a:p>
            <a:pPr marL="11196" marR="4478">
              <a:spcBef>
                <a:spcPts val="88"/>
              </a:spcBef>
            </a:pPr>
            <a:r>
              <a:rPr lang="en-US" sz="1058" dirty="0">
                <a:ea typeface="Roboto Condensed Light" panose="020B0604020202020204" charset="0"/>
                <a:cs typeface="Trebuchet MS"/>
                <a:hlinkClick r:id="rId3"/>
              </a:rPr>
              <a:t>www.marketstatsville.com</a:t>
            </a:r>
            <a:endParaRPr lang="en-US" sz="1058" dirty="0">
              <a:ea typeface="Roboto Condensed Light" panose="020B0604020202020204" charset="0"/>
              <a:cs typeface="Trebuchet MS"/>
            </a:endParaRPr>
          </a:p>
        </p:txBody>
      </p:sp>
      <p:sp>
        <p:nvSpPr>
          <p:cNvPr id="5" name="object 7">
            <a:extLst>
              <a:ext uri="{FF2B5EF4-FFF2-40B4-BE49-F238E27FC236}">
                <a16:creationId xmlns:a16="http://schemas.microsoft.com/office/drawing/2014/main" id="{065676F9-7936-422C-964A-D9BB778FCEBB}"/>
              </a:ext>
            </a:extLst>
          </p:cNvPr>
          <p:cNvSpPr txBox="1"/>
          <p:nvPr/>
        </p:nvSpPr>
        <p:spPr>
          <a:xfrm>
            <a:off x="908241" y="3808010"/>
            <a:ext cx="9152458" cy="2422864"/>
          </a:xfrm>
          <a:prstGeom prst="rect">
            <a:avLst/>
          </a:prstGeom>
        </p:spPr>
        <p:txBody>
          <a:bodyPr vert="horz" wrap="square" lIns="0" tIns="11197" rIns="0" bIns="0" rtlCol="0">
            <a:spAutoFit/>
          </a:bodyPr>
          <a:lstStyle/>
          <a:p>
            <a:pPr marL="11196" marR="161218" algn="just">
              <a:lnSpc>
                <a:spcPct val="101800"/>
              </a:lnSpc>
            </a:pPr>
            <a:r>
              <a:rPr sz="1100" b="1" dirty="0">
                <a:ea typeface="Roboto Condensed Light" panose="020B0604020202020204" charset="0"/>
              </a:rPr>
              <a:t>Disclaimer:</a:t>
            </a:r>
            <a:r>
              <a:rPr sz="1100" dirty="0">
                <a:ea typeface="Roboto Condensed Light" panose="020B0604020202020204" charset="0"/>
              </a:rPr>
              <a:t> </a:t>
            </a:r>
            <a:r>
              <a:rPr lang="en-US" sz="1100" dirty="0">
                <a:ea typeface="Roboto Condensed Light" panose="020B0604020202020204" charset="0"/>
                <a:cs typeface="Trebuchet MS"/>
              </a:rPr>
              <a:t>Any information and/or material provided by Statsville Consulting Private Limited, including any and all the analysis and/or research from Market Statsville Group (MSG), is offered to a selected group of customers in response to orders for such information, material, analysis, and/or research. As a customer of Statsville Consulting, you acknowledge that our information, material, and/or services are for your internal use only, and not for any external use and/or dissemination, or general publication, and/or disclosure to any third parties. Any and all the information and/or material provided by Statsville Consulting are based on primary interviews and/or secondary research, and are, therefore, subject to fluctuation and variance. Statsville Consulting takes no responsibility for any incorrect information and/or material supplied to us by sources we rely on, and no part of our analysis or research may be given, lent, resold, or disclosed to any third parties, including non-customers, without explicit or written permission from Statsville Consulting. Unauthorized reproduction and/or transmission of our information, material, analysis, and/or research in any form and by any means, including photocopying, mechanical/electronic recording, or otherwise, without the explicit and written permission of Statsville Consulting, is expressly and clearly prohibited.</a:t>
            </a:r>
          </a:p>
          <a:p>
            <a:pPr marL="11196" marR="161218" algn="just">
              <a:lnSpc>
                <a:spcPct val="101800"/>
              </a:lnSpc>
            </a:pPr>
            <a:endParaRPr lang="en-US" sz="1100" dirty="0">
              <a:ea typeface="Roboto Condensed Light" panose="020B0604020202020204" charset="0"/>
              <a:cs typeface="Trebuchet MS"/>
            </a:endParaRPr>
          </a:p>
          <a:p>
            <a:pPr marL="11196" marR="161218" algn="just">
              <a:lnSpc>
                <a:spcPct val="101800"/>
              </a:lnSpc>
            </a:pPr>
            <a:r>
              <a:rPr lang="en-US" sz="1100" dirty="0">
                <a:ea typeface="Roboto Condensed Light" panose="020B0604020202020204" charset="0"/>
                <a:cs typeface="Trebuchet MS"/>
              </a:rPr>
              <a:t>Any use of the information, material, analysis, and/or research provided by Statsville Consulting is at your sole risk; you acknowledge that the information, material, analysis, and/or research is provided “as is” and that Statsville Consulting provides no warranty of any kind, express or implied, with regard to the information, material, analysis, and/or research, including but not limited to, merchantability and fitness for any purpose and/or use. At the end, Statsville Consulting will be responsible for the final decision of any action.</a:t>
            </a:r>
          </a:p>
        </p:txBody>
      </p:sp>
      <p:grpSp>
        <p:nvGrpSpPr>
          <p:cNvPr id="7" name="Group 6">
            <a:extLst>
              <a:ext uri="{FF2B5EF4-FFF2-40B4-BE49-F238E27FC236}">
                <a16:creationId xmlns:a16="http://schemas.microsoft.com/office/drawing/2014/main" id="{77FCA8E7-626D-4D37-9BB2-439DC7E03AF2}"/>
              </a:ext>
            </a:extLst>
          </p:cNvPr>
          <p:cNvGrpSpPr/>
          <p:nvPr/>
        </p:nvGrpSpPr>
        <p:grpSpPr>
          <a:xfrm>
            <a:off x="10344051" y="947671"/>
            <a:ext cx="1770176" cy="4294524"/>
            <a:chOff x="8792642" y="2491727"/>
            <a:chExt cx="2007839" cy="4871104"/>
          </a:xfrm>
        </p:grpSpPr>
        <p:grpSp>
          <p:nvGrpSpPr>
            <p:cNvPr id="8" name="object 14">
              <a:extLst>
                <a:ext uri="{FF2B5EF4-FFF2-40B4-BE49-F238E27FC236}">
                  <a16:creationId xmlns:a16="http://schemas.microsoft.com/office/drawing/2014/main" id="{2C6F2289-ECBF-4873-ADC0-A0AF1D66528F}"/>
                </a:ext>
              </a:extLst>
            </p:cNvPr>
            <p:cNvGrpSpPr/>
            <p:nvPr/>
          </p:nvGrpSpPr>
          <p:grpSpPr>
            <a:xfrm>
              <a:off x="9078264" y="4776825"/>
              <a:ext cx="393065" cy="607060"/>
              <a:chOff x="9078264" y="4776825"/>
              <a:chExt cx="393065" cy="607060"/>
            </a:xfrm>
          </p:grpSpPr>
          <p:sp>
            <p:nvSpPr>
              <p:cNvPr id="63" name="object 15">
                <a:extLst>
                  <a:ext uri="{FF2B5EF4-FFF2-40B4-BE49-F238E27FC236}">
                    <a16:creationId xmlns:a16="http://schemas.microsoft.com/office/drawing/2014/main" id="{07B26AB3-CF4F-42BA-B5A0-374E1EB0074C}"/>
                  </a:ext>
                </a:extLst>
              </p:cNvPr>
              <p:cNvSpPr/>
              <p:nvPr/>
            </p:nvSpPr>
            <p:spPr>
              <a:xfrm>
                <a:off x="9096120" y="5151717"/>
                <a:ext cx="357505" cy="214629"/>
              </a:xfrm>
              <a:custGeom>
                <a:avLst/>
                <a:gdLst/>
                <a:ahLst/>
                <a:cxnLst/>
                <a:rect l="l" t="t" r="r" b="b"/>
                <a:pathLst>
                  <a:path w="357504" h="214629">
                    <a:moveTo>
                      <a:pt x="353352" y="0"/>
                    </a:moveTo>
                    <a:lnTo>
                      <a:pt x="3695" y="0"/>
                    </a:lnTo>
                    <a:lnTo>
                      <a:pt x="2132" y="8728"/>
                    </a:lnTo>
                    <a:lnTo>
                      <a:pt x="971" y="17592"/>
                    </a:lnTo>
                    <a:lnTo>
                      <a:pt x="248" y="26585"/>
                    </a:lnTo>
                    <a:lnTo>
                      <a:pt x="0" y="35699"/>
                    </a:lnTo>
                    <a:lnTo>
                      <a:pt x="6376" y="83165"/>
                    </a:lnTo>
                    <a:lnTo>
                      <a:pt x="24372" y="125812"/>
                    </a:lnTo>
                    <a:lnTo>
                      <a:pt x="52285" y="161942"/>
                    </a:lnTo>
                    <a:lnTo>
                      <a:pt x="88416" y="189854"/>
                    </a:lnTo>
                    <a:lnTo>
                      <a:pt x="131062" y="207847"/>
                    </a:lnTo>
                    <a:lnTo>
                      <a:pt x="178523" y="214223"/>
                    </a:lnTo>
                    <a:lnTo>
                      <a:pt x="225984" y="207847"/>
                    </a:lnTo>
                    <a:lnTo>
                      <a:pt x="268631" y="189854"/>
                    </a:lnTo>
                    <a:lnTo>
                      <a:pt x="304761" y="161942"/>
                    </a:lnTo>
                    <a:lnTo>
                      <a:pt x="332675" y="125812"/>
                    </a:lnTo>
                    <a:lnTo>
                      <a:pt x="350671" y="83165"/>
                    </a:lnTo>
                    <a:lnTo>
                      <a:pt x="357047" y="35699"/>
                    </a:lnTo>
                    <a:lnTo>
                      <a:pt x="356798" y="26585"/>
                    </a:lnTo>
                    <a:lnTo>
                      <a:pt x="356076" y="17592"/>
                    </a:lnTo>
                    <a:lnTo>
                      <a:pt x="354915" y="8728"/>
                    </a:lnTo>
                    <a:lnTo>
                      <a:pt x="35335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64" name="object 16">
                <a:extLst>
                  <a:ext uri="{FF2B5EF4-FFF2-40B4-BE49-F238E27FC236}">
                    <a16:creationId xmlns:a16="http://schemas.microsoft.com/office/drawing/2014/main" id="{96F05B8D-852B-417F-B116-4E75BF107B19}"/>
                  </a:ext>
                </a:extLst>
              </p:cNvPr>
              <p:cNvSpPr/>
              <p:nvPr/>
            </p:nvSpPr>
            <p:spPr>
              <a:xfrm>
                <a:off x="9078264" y="4776825"/>
                <a:ext cx="393065" cy="607060"/>
              </a:xfrm>
              <a:custGeom>
                <a:avLst/>
                <a:gdLst/>
                <a:ahLst/>
                <a:cxnLst/>
                <a:rect l="l" t="t" r="r" b="b"/>
                <a:pathLst>
                  <a:path w="393065" h="607060">
                    <a:moveTo>
                      <a:pt x="392760" y="410591"/>
                    </a:moveTo>
                    <a:lnTo>
                      <a:pt x="389064" y="382905"/>
                    </a:lnTo>
                    <a:lnTo>
                      <a:pt x="389064" y="365023"/>
                    </a:lnTo>
                    <a:lnTo>
                      <a:pt x="386308" y="362280"/>
                    </a:lnTo>
                    <a:lnTo>
                      <a:pt x="385927" y="359397"/>
                    </a:lnTo>
                    <a:lnTo>
                      <a:pt x="366547" y="312839"/>
                    </a:lnTo>
                    <a:lnTo>
                      <a:pt x="357047" y="300329"/>
                    </a:lnTo>
                    <a:lnTo>
                      <a:pt x="357047" y="410591"/>
                    </a:lnTo>
                    <a:lnTo>
                      <a:pt x="348830" y="461327"/>
                    </a:lnTo>
                    <a:lnTo>
                      <a:pt x="325996" y="505434"/>
                    </a:lnTo>
                    <a:lnTo>
                      <a:pt x="291198" y="540232"/>
                    </a:lnTo>
                    <a:lnTo>
                      <a:pt x="247103" y="563067"/>
                    </a:lnTo>
                    <a:lnTo>
                      <a:pt x="196380" y="571271"/>
                    </a:lnTo>
                    <a:lnTo>
                      <a:pt x="145643" y="563067"/>
                    </a:lnTo>
                    <a:lnTo>
                      <a:pt x="101549" y="540232"/>
                    </a:lnTo>
                    <a:lnTo>
                      <a:pt x="66751" y="505434"/>
                    </a:lnTo>
                    <a:lnTo>
                      <a:pt x="43916" y="461327"/>
                    </a:lnTo>
                    <a:lnTo>
                      <a:pt x="35712" y="410591"/>
                    </a:lnTo>
                    <a:lnTo>
                      <a:pt x="38214" y="392747"/>
                    </a:lnTo>
                    <a:lnTo>
                      <a:pt x="354520" y="392747"/>
                    </a:lnTo>
                    <a:lnTo>
                      <a:pt x="357047" y="410591"/>
                    </a:lnTo>
                    <a:lnTo>
                      <a:pt x="357047" y="300329"/>
                    </a:lnTo>
                    <a:lnTo>
                      <a:pt x="346671" y="286664"/>
                    </a:lnTo>
                    <a:lnTo>
                      <a:pt x="346671" y="357047"/>
                    </a:lnTo>
                    <a:lnTo>
                      <a:pt x="46062" y="357047"/>
                    </a:lnTo>
                    <a:lnTo>
                      <a:pt x="86817" y="293179"/>
                    </a:lnTo>
                    <a:lnTo>
                      <a:pt x="122262" y="268008"/>
                    </a:lnTo>
                    <a:lnTo>
                      <a:pt x="164236" y="253123"/>
                    </a:lnTo>
                    <a:lnTo>
                      <a:pt x="172542" y="251421"/>
                    </a:lnTo>
                    <a:lnTo>
                      <a:pt x="178523" y="244119"/>
                    </a:lnTo>
                    <a:lnTo>
                      <a:pt x="178523" y="35699"/>
                    </a:lnTo>
                    <a:lnTo>
                      <a:pt x="214236" y="35699"/>
                    </a:lnTo>
                    <a:lnTo>
                      <a:pt x="214236" y="244119"/>
                    </a:lnTo>
                    <a:lnTo>
                      <a:pt x="220205" y="251421"/>
                    </a:lnTo>
                    <a:lnTo>
                      <a:pt x="270484" y="268008"/>
                    </a:lnTo>
                    <a:lnTo>
                      <a:pt x="305930" y="293179"/>
                    </a:lnTo>
                    <a:lnTo>
                      <a:pt x="333248" y="326644"/>
                    </a:lnTo>
                    <a:lnTo>
                      <a:pt x="346671" y="357047"/>
                    </a:lnTo>
                    <a:lnTo>
                      <a:pt x="346671" y="286664"/>
                    </a:lnTo>
                    <a:lnTo>
                      <a:pt x="336308" y="272999"/>
                    </a:lnTo>
                    <a:lnTo>
                      <a:pt x="296875" y="241909"/>
                    </a:lnTo>
                    <a:lnTo>
                      <a:pt x="249936" y="221615"/>
                    </a:lnTo>
                    <a:lnTo>
                      <a:pt x="249936" y="35699"/>
                    </a:lnTo>
                    <a:lnTo>
                      <a:pt x="277647" y="35699"/>
                    </a:lnTo>
                    <a:lnTo>
                      <a:pt x="285648" y="27711"/>
                    </a:lnTo>
                    <a:lnTo>
                      <a:pt x="285648" y="7975"/>
                    </a:lnTo>
                    <a:lnTo>
                      <a:pt x="277647" y="0"/>
                    </a:lnTo>
                    <a:lnTo>
                      <a:pt x="241947" y="0"/>
                    </a:lnTo>
                    <a:lnTo>
                      <a:pt x="150812" y="0"/>
                    </a:lnTo>
                    <a:lnTo>
                      <a:pt x="115112" y="0"/>
                    </a:lnTo>
                    <a:lnTo>
                      <a:pt x="107124" y="7975"/>
                    </a:lnTo>
                    <a:lnTo>
                      <a:pt x="107124" y="27711"/>
                    </a:lnTo>
                    <a:lnTo>
                      <a:pt x="115112" y="35699"/>
                    </a:lnTo>
                    <a:lnTo>
                      <a:pt x="142824" y="35699"/>
                    </a:lnTo>
                    <a:lnTo>
                      <a:pt x="142824" y="221615"/>
                    </a:lnTo>
                    <a:lnTo>
                      <a:pt x="95872" y="241909"/>
                    </a:lnTo>
                    <a:lnTo>
                      <a:pt x="56438" y="272999"/>
                    </a:lnTo>
                    <a:lnTo>
                      <a:pt x="26200" y="312839"/>
                    </a:lnTo>
                    <a:lnTo>
                      <a:pt x="6819" y="359397"/>
                    </a:lnTo>
                    <a:lnTo>
                      <a:pt x="6426" y="362305"/>
                    </a:lnTo>
                    <a:lnTo>
                      <a:pt x="3708" y="365023"/>
                    </a:lnTo>
                    <a:lnTo>
                      <a:pt x="3708" y="382765"/>
                    </a:lnTo>
                    <a:lnTo>
                      <a:pt x="0" y="410591"/>
                    </a:lnTo>
                    <a:lnTo>
                      <a:pt x="5194" y="455574"/>
                    </a:lnTo>
                    <a:lnTo>
                      <a:pt x="19989" y="496887"/>
                    </a:lnTo>
                    <a:lnTo>
                      <a:pt x="43192" y="533349"/>
                    </a:lnTo>
                    <a:lnTo>
                      <a:pt x="73621" y="563778"/>
                    </a:lnTo>
                    <a:lnTo>
                      <a:pt x="110083" y="586994"/>
                    </a:lnTo>
                    <a:lnTo>
                      <a:pt x="151396" y="601776"/>
                    </a:lnTo>
                    <a:lnTo>
                      <a:pt x="196380" y="606971"/>
                    </a:lnTo>
                    <a:lnTo>
                      <a:pt x="241350" y="601776"/>
                    </a:lnTo>
                    <a:lnTo>
                      <a:pt x="282663" y="586994"/>
                    </a:lnTo>
                    <a:lnTo>
                      <a:pt x="307352" y="571271"/>
                    </a:lnTo>
                    <a:lnTo>
                      <a:pt x="319125" y="563778"/>
                    </a:lnTo>
                    <a:lnTo>
                      <a:pt x="349554" y="533349"/>
                    </a:lnTo>
                    <a:lnTo>
                      <a:pt x="372757" y="496887"/>
                    </a:lnTo>
                    <a:lnTo>
                      <a:pt x="387553" y="455574"/>
                    </a:lnTo>
                    <a:lnTo>
                      <a:pt x="392760" y="41059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9" name="object 17">
              <a:extLst>
                <a:ext uri="{FF2B5EF4-FFF2-40B4-BE49-F238E27FC236}">
                  <a16:creationId xmlns:a16="http://schemas.microsoft.com/office/drawing/2014/main" id="{7CAAF6B3-775F-4204-9E93-766070DB6318}"/>
                </a:ext>
              </a:extLst>
            </p:cNvPr>
            <p:cNvSpPr/>
            <p:nvPr/>
          </p:nvSpPr>
          <p:spPr>
            <a:xfrm>
              <a:off x="10613642" y="6671459"/>
              <a:ext cx="35560" cy="35560"/>
            </a:xfrm>
            <a:custGeom>
              <a:avLst/>
              <a:gdLst/>
              <a:ahLst/>
              <a:cxnLst/>
              <a:rect l="l" t="t" r="r" b="b"/>
              <a:pathLst>
                <a:path w="35559" h="35559">
                  <a:moveTo>
                    <a:pt x="20140" y="0"/>
                  </a:moveTo>
                  <a:lnTo>
                    <a:pt x="13307" y="371"/>
                  </a:lnTo>
                  <a:lnTo>
                    <a:pt x="7142" y="3286"/>
                  </a:lnTo>
                  <a:lnTo>
                    <a:pt x="2415" y="8576"/>
                  </a:lnTo>
                  <a:lnTo>
                    <a:pt x="0" y="15242"/>
                  </a:lnTo>
                  <a:lnTo>
                    <a:pt x="381" y="22087"/>
                  </a:lnTo>
                  <a:lnTo>
                    <a:pt x="3342" y="28291"/>
                  </a:lnTo>
                  <a:lnTo>
                    <a:pt x="8663" y="33036"/>
                  </a:lnTo>
                  <a:lnTo>
                    <a:pt x="11521" y="34636"/>
                  </a:lnTo>
                  <a:lnTo>
                    <a:pt x="14556" y="35550"/>
                  </a:lnTo>
                  <a:lnTo>
                    <a:pt x="23840" y="35550"/>
                  </a:lnTo>
                  <a:lnTo>
                    <a:pt x="29732" y="32325"/>
                  </a:lnTo>
                  <a:lnTo>
                    <a:pt x="33123" y="26800"/>
                  </a:lnTo>
                  <a:lnTo>
                    <a:pt x="35433" y="20060"/>
                  </a:lnTo>
                  <a:lnTo>
                    <a:pt x="35019" y="13227"/>
                  </a:lnTo>
                  <a:lnTo>
                    <a:pt x="32095" y="7065"/>
                  </a:lnTo>
                  <a:lnTo>
                    <a:pt x="26875" y="2340"/>
                  </a:lnTo>
                  <a:lnTo>
                    <a:pt x="20140"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10" name="object 18">
              <a:extLst>
                <a:ext uri="{FF2B5EF4-FFF2-40B4-BE49-F238E27FC236}">
                  <a16:creationId xmlns:a16="http://schemas.microsoft.com/office/drawing/2014/main" id="{D77BA1FC-B8B0-4124-A57D-BC696167684E}"/>
                </a:ext>
              </a:extLst>
            </p:cNvPr>
            <p:cNvSpPr/>
            <p:nvPr/>
          </p:nvSpPr>
          <p:spPr>
            <a:xfrm>
              <a:off x="10770001" y="3685075"/>
              <a:ext cx="30480" cy="45085"/>
            </a:xfrm>
            <a:custGeom>
              <a:avLst/>
              <a:gdLst/>
              <a:ahLst/>
              <a:cxnLst/>
              <a:rect l="l" t="t" r="r" b="b"/>
              <a:pathLst>
                <a:path w="30479" h="45085">
                  <a:moveTo>
                    <a:pt x="30001" y="0"/>
                  </a:moveTo>
                  <a:lnTo>
                    <a:pt x="8970" y="11437"/>
                  </a:lnTo>
                  <a:lnTo>
                    <a:pt x="3608" y="16076"/>
                  </a:lnTo>
                  <a:lnTo>
                    <a:pt x="545" y="22197"/>
                  </a:lnTo>
                  <a:lnTo>
                    <a:pt x="0" y="29018"/>
                  </a:lnTo>
                  <a:lnTo>
                    <a:pt x="2188" y="35757"/>
                  </a:lnTo>
                  <a:lnTo>
                    <a:pt x="6837" y="41123"/>
                  </a:lnTo>
                  <a:lnTo>
                    <a:pt x="12963" y="44182"/>
                  </a:lnTo>
                  <a:lnTo>
                    <a:pt x="19782" y="44725"/>
                  </a:lnTo>
                  <a:lnTo>
                    <a:pt x="26509" y="42539"/>
                  </a:lnTo>
                  <a:lnTo>
                    <a:pt x="30001" y="40640"/>
                  </a:lnTo>
                  <a:lnTo>
                    <a:pt x="30001"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nvGrpSpPr>
            <p:cNvPr id="11" name="object 19">
              <a:extLst>
                <a:ext uri="{FF2B5EF4-FFF2-40B4-BE49-F238E27FC236}">
                  <a16:creationId xmlns:a16="http://schemas.microsoft.com/office/drawing/2014/main" id="{D555FF7B-FE2C-48A8-A23A-8DE9065DEFE6}"/>
                </a:ext>
              </a:extLst>
            </p:cNvPr>
            <p:cNvGrpSpPr/>
            <p:nvPr/>
          </p:nvGrpSpPr>
          <p:grpSpPr>
            <a:xfrm>
              <a:off x="9613824" y="3920998"/>
              <a:ext cx="1186180" cy="2677160"/>
              <a:chOff x="9613824" y="3920998"/>
              <a:chExt cx="1186180" cy="2677160"/>
            </a:xfrm>
          </p:grpSpPr>
          <p:sp>
            <p:nvSpPr>
              <p:cNvPr id="57" name="object 20">
                <a:extLst>
                  <a:ext uri="{FF2B5EF4-FFF2-40B4-BE49-F238E27FC236}">
                    <a16:creationId xmlns:a16="http://schemas.microsoft.com/office/drawing/2014/main" id="{6F6B16BD-449E-4B2D-96C3-AEDE95947497}"/>
                  </a:ext>
                </a:extLst>
              </p:cNvPr>
              <p:cNvSpPr/>
              <p:nvPr/>
            </p:nvSpPr>
            <p:spPr>
              <a:xfrm>
                <a:off x="10042296" y="4991049"/>
                <a:ext cx="36195" cy="179070"/>
              </a:xfrm>
              <a:custGeom>
                <a:avLst/>
                <a:gdLst/>
                <a:ahLst/>
                <a:cxnLst/>
                <a:rect l="l" t="t" r="r" b="b"/>
                <a:pathLst>
                  <a:path w="36195" h="179070">
                    <a:moveTo>
                      <a:pt x="27711" y="0"/>
                    </a:moveTo>
                    <a:lnTo>
                      <a:pt x="8000" y="0"/>
                    </a:lnTo>
                    <a:lnTo>
                      <a:pt x="0" y="7988"/>
                    </a:lnTo>
                    <a:lnTo>
                      <a:pt x="0" y="170535"/>
                    </a:lnTo>
                    <a:lnTo>
                      <a:pt x="8000" y="178523"/>
                    </a:lnTo>
                    <a:lnTo>
                      <a:pt x="27711" y="178523"/>
                    </a:lnTo>
                    <a:lnTo>
                      <a:pt x="35712" y="170535"/>
                    </a:lnTo>
                    <a:lnTo>
                      <a:pt x="35712"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8" name="object 21">
                <a:extLst>
                  <a:ext uri="{FF2B5EF4-FFF2-40B4-BE49-F238E27FC236}">
                    <a16:creationId xmlns:a16="http://schemas.microsoft.com/office/drawing/2014/main" id="{2E594290-1BFF-4ECC-98EB-C3E1D2A4D3BB}"/>
                  </a:ext>
                </a:extLst>
              </p:cNvPr>
              <p:cNvSpPr/>
              <p:nvPr/>
            </p:nvSpPr>
            <p:spPr>
              <a:xfrm>
                <a:off x="9970897" y="3920998"/>
                <a:ext cx="829106" cy="2676749"/>
              </a:xfrm>
              <a:prstGeom prst="rect">
                <a:avLst/>
              </a:prstGeom>
              <a:blipFill>
                <a:blip r:embed="rId4" cstate="print"/>
                <a:stretch>
                  <a:fillRect/>
                </a:stretch>
              </a:blipFill>
            </p:spPr>
            <p:txBody>
              <a:bodyPr wrap="square" lIns="0" tIns="0" rIns="0" bIns="0" rtlCol="0"/>
              <a:lstStyle/>
              <a:p>
                <a:endParaRPr sz="1587">
                  <a:ea typeface="Roboto Condensed Light" panose="020B0604020202020204" charset="0"/>
                </a:endParaRPr>
              </a:p>
            </p:txBody>
          </p:sp>
          <p:sp>
            <p:nvSpPr>
              <p:cNvPr id="59" name="object 22">
                <a:extLst>
                  <a:ext uri="{FF2B5EF4-FFF2-40B4-BE49-F238E27FC236}">
                    <a16:creationId xmlns:a16="http://schemas.microsoft.com/office/drawing/2014/main" id="{A502E12D-399B-445E-93DD-B095ED98C06F}"/>
                  </a:ext>
                </a:extLst>
              </p:cNvPr>
              <p:cNvSpPr/>
              <p:nvPr/>
            </p:nvSpPr>
            <p:spPr>
              <a:xfrm>
                <a:off x="9613824" y="5419509"/>
                <a:ext cx="393065" cy="393065"/>
              </a:xfrm>
              <a:custGeom>
                <a:avLst/>
                <a:gdLst/>
                <a:ahLst/>
                <a:cxnLst/>
                <a:rect l="l" t="t" r="r" b="b"/>
                <a:pathLst>
                  <a:path w="393065" h="393064">
                    <a:moveTo>
                      <a:pt x="206375" y="357035"/>
                    </a:moveTo>
                    <a:lnTo>
                      <a:pt x="186740" y="357035"/>
                    </a:lnTo>
                    <a:lnTo>
                      <a:pt x="178701" y="365074"/>
                    </a:lnTo>
                    <a:lnTo>
                      <a:pt x="178701" y="384708"/>
                    </a:lnTo>
                    <a:lnTo>
                      <a:pt x="186740" y="392747"/>
                    </a:lnTo>
                    <a:lnTo>
                      <a:pt x="206375" y="392747"/>
                    </a:lnTo>
                    <a:lnTo>
                      <a:pt x="214401" y="384708"/>
                    </a:lnTo>
                    <a:lnTo>
                      <a:pt x="214401" y="364883"/>
                    </a:lnTo>
                    <a:lnTo>
                      <a:pt x="206375" y="357035"/>
                    </a:lnTo>
                    <a:close/>
                  </a:path>
                  <a:path w="393065" h="393064">
                    <a:moveTo>
                      <a:pt x="128178" y="343533"/>
                    </a:moveTo>
                    <a:lnTo>
                      <a:pt x="121438" y="344893"/>
                    </a:lnTo>
                    <a:lnTo>
                      <a:pt x="115715" y="348656"/>
                    </a:lnTo>
                    <a:lnTo>
                      <a:pt x="111760" y="354533"/>
                    </a:lnTo>
                    <a:lnTo>
                      <a:pt x="110405" y="361508"/>
                    </a:lnTo>
                    <a:lnTo>
                      <a:pt x="111760" y="368244"/>
                    </a:lnTo>
                    <a:lnTo>
                      <a:pt x="115524" y="373973"/>
                    </a:lnTo>
                    <a:lnTo>
                      <a:pt x="121399" y="377926"/>
                    </a:lnTo>
                    <a:lnTo>
                      <a:pt x="123710" y="378815"/>
                    </a:lnTo>
                    <a:lnTo>
                      <a:pt x="126047" y="379349"/>
                    </a:lnTo>
                    <a:lnTo>
                      <a:pt x="135318" y="379349"/>
                    </a:lnTo>
                    <a:lnTo>
                      <a:pt x="141922" y="375069"/>
                    </a:lnTo>
                    <a:lnTo>
                      <a:pt x="144788" y="368244"/>
                    </a:lnTo>
                    <a:lnTo>
                      <a:pt x="146134" y="361238"/>
                    </a:lnTo>
                    <a:lnTo>
                      <a:pt x="144780" y="354514"/>
                    </a:lnTo>
                    <a:lnTo>
                      <a:pt x="141015" y="348827"/>
                    </a:lnTo>
                    <a:lnTo>
                      <a:pt x="135116" y="344889"/>
                    </a:lnTo>
                    <a:lnTo>
                      <a:pt x="128178" y="343533"/>
                    </a:lnTo>
                    <a:close/>
                  </a:path>
                  <a:path w="393065" h="393064">
                    <a:moveTo>
                      <a:pt x="257962" y="344716"/>
                    </a:moveTo>
                    <a:lnTo>
                      <a:pt x="252093" y="348749"/>
                    </a:lnTo>
                    <a:lnTo>
                      <a:pt x="248327" y="354469"/>
                    </a:lnTo>
                    <a:lnTo>
                      <a:pt x="246969" y="361161"/>
                    </a:lnTo>
                    <a:lnTo>
                      <a:pt x="248323" y="368109"/>
                    </a:lnTo>
                    <a:lnTo>
                      <a:pt x="251180" y="375069"/>
                    </a:lnTo>
                    <a:lnTo>
                      <a:pt x="257784" y="379183"/>
                    </a:lnTo>
                    <a:lnTo>
                      <a:pt x="267068" y="379183"/>
                    </a:lnTo>
                    <a:lnTo>
                      <a:pt x="282710" y="361319"/>
                    </a:lnTo>
                    <a:lnTo>
                      <a:pt x="281355" y="354355"/>
                    </a:lnTo>
                    <a:lnTo>
                      <a:pt x="277400" y="348558"/>
                    </a:lnTo>
                    <a:lnTo>
                      <a:pt x="271804" y="344893"/>
                    </a:lnTo>
                    <a:lnTo>
                      <a:pt x="257962" y="344893"/>
                    </a:lnTo>
                    <a:lnTo>
                      <a:pt x="257962" y="344716"/>
                    </a:lnTo>
                    <a:close/>
                  </a:path>
                  <a:path w="393065" h="393064">
                    <a:moveTo>
                      <a:pt x="264932" y="343461"/>
                    </a:moveTo>
                    <a:lnTo>
                      <a:pt x="257962" y="344893"/>
                    </a:lnTo>
                    <a:lnTo>
                      <a:pt x="271804" y="344893"/>
                    </a:lnTo>
                    <a:lnTo>
                      <a:pt x="271668" y="344805"/>
                    </a:lnTo>
                    <a:lnTo>
                      <a:pt x="264932" y="343461"/>
                    </a:lnTo>
                    <a:close/>
                  </a:path>
                  <a:path w="393065" h="393064">
                    <a:moveTo>
                      <a:pt x="70273" y="304877"/>
                    </a:moveTo>
                    <a:lnTo>
                      <a:pt x="63558" y="306236"/>
                    </a:lnTo>
                    <a:lnTo>
                      <a:pt x="57670" y="310261"/>
                    </a:lnTo>
                    <a:lnTo>
                      <a:pt x="53748" y="316149"/>
                    </a:lnTo>
                    <a:lnTo>
                      <a:pt x="52441" y="322841"/>
                    </a:lnTo>
                    <a:lnTo>
                      <a:pt x="53748" y="329536"/>
                    </a:lnTo>
                    <a:lnTo>
                      <a:pt x="57670" y="335432"/>
                    </a:lnTo>
                    <a:lnTo>
                      <a:pt x="61226" y="338823"/>
                    </a:lnTo>
                    <a:lnTo>
                      <a:pt x="65697" y="340614"/>
                    </a:lnTo>
                    <a:lnTo>
                      <a:pt x="74980" y="340614"/>
                    </a:lnTo>
                    <a:lnTo>
                      <a:pt x="79438" y="338823"/>
                    </a:lnTo>
                    <a:lnTo>
                      <a:pt x="83019" y="335432"/>
                    </a:lnTo>
                    <a:lnTo>
                      <a:pt x="86934" y="329509"/>
                    </a:lnTo>
                    <a:lnTo>
                      <a:pt x="88239" y="322754"/>
                    </a:lnTo>
                    <a:lnTo>
                      <a:pt x="86934" y="316004"/>
                    </a:lnTo>
                    <a:lnTo>
                      <a:pt x="83019" y="310095"/>
                    </a:lnTo>
                    <a:lnTo>
                      <a:pt x="77024" y="306169"/>
                    </a:lnTo>
                    <a:lnTo>
                      <a:pt x="70273" y="304877"/>
                    </a:lnTo>
                    <a:close/>
                  </a:path>
                  <a:path w="393065" h="393064">
                    <a:moveTo>
                      <a:pt x="322676" y="304682"/>
                    </a:moveTo>
                    <a:lnTo>
                      <a:pt x="315984" y="305985"/>
                    </a:lnTo>
                    <a:lnTo>
                      <a:pt x="310095" y="309892"/>
                    </a:lnTo>
                    <a:lnTo>
                      <a:pt x="306181" y="315795"/>
                    </a:lnTo>
                    <a:lnTo>
                      <a:pt x="304876" y="322494"/>
                    </a:lnTo>
                    <a:lnTo>
                      <a:pt x="306181" y="329187"/>
                    </a:lnTo>
                    <a:lnTo>
                      <a:pt x="310095" y="335076"/>
                    </a:lnTo>
                    <a:lnTo>
                      <a:pt x="313486" y="338645"/>
                    </a:lnTo>
                    <a:lnTo>
                      <a:pt x="318122" y="340423"/>
                    </a:lnTo>
                    <a:lnTo>
                      <a:pt x="327228" y="340423"/>
                    </a:lnTo>
                    <a:lnTo>
                      <a:pt x="331876" y="338645"/>
                    </a:lnTo>
                    <a:lnTo>
                      <a:pt x="335267" y="335076"/>
                    </a:lnTo>
                    <a:lnTo>
                      <a:pt x="339182" y="329187"/>
                    </a:lnTo>
                    <a:lnTo>
                      <a:pt x="340487" y="322494"/>
                    </a:lnTo>
                    <a:lnTo>
                      <a:pt x="339182" y="315795"/>
                    </a:lnTo>
                    <a:lnTo>
                      <a:pt x="335267" y="309892"/>
                    </a:lnTo>
                    <a:lnTo>
                      <a:pt x="329371" y="305985"/>
                    </a:lnTo>
                    <a:lnTo>
                      <a:pt x="322676" y="304682"/>
                    </a:lnTo>
                    <a:close/>
                  </a:path>
                  <a:path w="393065" h="393064">
                    <a:moveTo>
                      <a:pt x="31607" y="247140"/>
                    </a:moveTo>
                    <a:lnTo>
                      <a:pt x="24638" y="248500"/>
                    </a:lnTo>
                    <a:lnTo>
                      <a:pt x="18763" y="252453"/>
                    </a:lnTo>
                    <a:lnTo>
                      <a:pt x="14998" y="258179"/>
                    </a:lnTo>
                    <a:lnTo>
                      <a:pt x="13643" y="264908"/>
                    </a:lnTo>
                    <a:lnTo>
                      <a:pt x="14998" y="271868"/>
                    </a:lnTo>
                    <a:lnTo>
                      <a:pt x="17856" y="278650"/>
                    </a:lnTo>
                    <a:lnTo>
                      <a:pt x="24638" y="282765"/>
                    </a:lnTo>
                    <a:lnTo>
                      <a:pt x="33921" y="282765"/>
                    </a:lnTo>
                    <a:lnTo>
                      <a:pt x="49384" y="265077"/>
                    </a:lnTo>
                    <a:lnTo>
                      <a:pt x="48031" y="258140"/>
                    </a:lnTo>
                    <a:lnTo>
                      <a:pt x="44076" y="252263"/>
                    </a:lnTo>
                    <a:lnTo>
                      <a:pt x="38344" y="248496"/>
                    </a:lnTo>
                    <a:lnTo>
                      <a:pt x="31607" y="247140"/>
                    </a:lnTo>
                    <a:close/>
                  </a:path>
                  <a:path w="393065" h="393064">
                    <a:moveTo>
                      <a:pt x="361174" y="246777"/>
                    </a:moveTo>
                    <a:lnTo>
                      <a:pt x="354503" y="248132"/>
                    </a:lnTo>
                    <a:lnTo>
                      <a:pt x="348833" y="251897"/>
                    </a:lnTo>
                    <a:lnTo>
                      <a:pt x="344906" y="257771"/>
                    </a:lnTo>
                    <a:lnTo>
                      <a:pt x="343551" y="264747"/>
                    </a:lnTo>
                    <a:lnTo>
                      <a:pt x="344906" y="271483"/>
                    </a:lnTo>
                    <a:lnTo>
                      <a:pt x="348671" y="277211"/>
                    </a:lnTo>
                    <a:lnTo>
                      <a:pt x="354545" y="281165"/>
                    </a:lnTo>
                    <a:lnTo>
                      <a:pt x="356692" y="282054"/>
                    </a:lnTo>
                    <a:lnTo>
                      <a:pt x="359016" y="282600"/>
                    </a:lnTo>
                    <a:lnTo>
                      <a:pt x="368300" y="282600"/>
                    </a:lnTo>
                    <a:lnTo>
                      <a:pt x="375081" y="278307"/>
                    </a:lnTo>
                    <a:lnTo>
                      <a:pt x="377947" y="271483"/>
                    </a:lnTo>
                    <a:lnTo>
                      <a:pt x="379264" y="264556"/>
                    </a:lnTo>
                    <a:lnTo>
                      <a:pt x="377844" y="257819"/>
                    </a:lnTo>
                    <a:lnTo>
                      <a:pt x="374013" y="252087"/>
                    </a:lnTo>
                    <a:lnTo>
                      <a:pt x="368109" y="248132"/>
                    </a:lnTo>
                    <a:lnTo>
                      <a:pt x="361174" y="246777"/>
                    </a:lnTo>
                    <a:close/>
                  </a:path>
                  <a:path w="393065" h="393064">
                    <a:moveTo>
                      <a:pt x="27673" y="178866"/>
                    </a:moveTo>
                    <a:lnTo>
                      <a:pt x="8039" y="178866"/>
                    </a:lnTo>
                    <a:lnTo>
                      <a:pt x="0" y="186905"/>
                    </a:lnTo>
                    <a:lnTo>
                      <a:pt x="0" y="206527"/>
                    </a:lnTo>
                    <a:lnTo>
                      <a:pt x="8039" y="214566"/>
                    </a:lnTo>
                    <a:lnTo>
                      <a:pt x="27673" y="214566"/>
                    </a:lnTo>
                    <a:lnTo>
                      <a:pt x="35712" y="206527"/>
                    </a:lnTo>
                    <a:lnTo>
                      <a:pt x="35712" y="186905"/>
                    </a:lnTo>
                    <a:lnTo>
                      <a:pt x="27673" y="178866"/>
                    </a:lnTo>
                    <a:close/>
                  </a:path>
                  <a:path w="393065" h="393064">
                    <a:moveTo>
                      <a:pt x="384543" y="177800"/>
                    </a:moveTo>
                    <a:lnTo>
                      <a:pt x="364896" y="177800"/>
                    </a:lnTo>
                    <a:lnTo>
                      <a:pt x="357047" y="185839"/>
                    </a:lnTo>
                    <a:lnTo>
                      <a:pt x="357047" y="206184"/>
                    </a:lnTo>
                    <a:lnTo>
                      <a:pt x="365074" y="214223"/>
                    </a:lnTo>
                    <a:lnTo>
                      <a:pt x="384721" y="214223"/>
                    </a:lnTo>
                    <a:lnTo>
                      <a:pt x="392747" y="206184"/>
                    </a:lnTo>
                    <a:lnTo>
                      <a:pt x="392747" y="195110"/>
                    </a:lnTo>
                    <a:lnTo>
                      <a:pt x="392391" y="185470"/>
                    </a:lnTo>
                    <a:lnTo>
                      <a:pt x="384543" y="177800"/>
                    </a:lnTo>
                    <a:close/>
                  </a:path>
                  <a:path w="393065" h="393064">
                    <a:moveTo>
                      <a:pt x="31080" y="110564"/>
                    </a:moveTo>
                    <a:lnTo>
                      <a:pt x="24383" y="111925"/>
                    </a:lnTo>
                    <a:lnTo>
                      <a:pt x="18671" y="115688"/>
                    </a:lnTo>
                    <a:lnTo>
                      <a:pt x="14643" y="121564"/>
                    </a:lnTo>
                    <a:lnTo>
                      <a:pt x="14820" y="121564"/>
                    </a:lnTo>
                    <a:lnTo>
                      <a:pt x="13460" y="128528"/>
                    </a:lnTo>
                    <a:lnTo>
                      <a:pt x="28917" y="146189"/>
                    </a:lnTo>
                    <a:lnTo>
                      <a:pt x="38201" y="146189"/>
                    </a:lnTo>
                    <a:lnTo>
                      <a:pt x="44996" y="142100"/>
                    </a:lnTo>
                    <a:lnTo>
                      <a:pt x="47663" y="135128"/>
                    </a:lnTo>
                    <a:lnTo>
                      <a:pt x="49093" y="128187"/>
                    </a:lnTo>
                    <a:lnTo>
                      <a:pt x="47729" y="121516"/>
                    </a:lnTo>
                    <a:lnTo>
                      <a:pt x="43923" y="115850"/>
                    </a:lnTo>
                    <a:lnTo>
                      <a:pt x="37999" y="111920"/>
                    </a:lnTo>
                    <a:lnTo>
                      <a:pt x="31080" y="110564"/>
                    </a:lnTo>
                    <a:close/>
                  </a:path>
                  <a:path w="393065" h="393064">
                    <a:moveTo>
                      <a:pt x="361158" y="109503"/>
                    </a:moveTo>
                    <a:lnTo>
                      <a:pt x="354190" y="110858"/>
                    </a:lnTo>
                    <a:lnTo>
                      <a:pt x="348318" y="114886"/>
                    </a:lnTo>
                    <a:lnTo>
                      <a:pt x="344573" y="120605"/>
                    </a:lnTo>
                    <a:lnTo>
                      <a:pt x="343271" y="127296"/>
                    </a:lnTo>
                    <a:lnTo>
                      <a:pt x="344728" y="134239"/>
                    </a:lnTo>
                    <a:lnTo>
                      <a:pt x="347408" y="141020"/>
                    </a:lnTo>
                    <a:lnTo>
                      <a:pt x="354190" y="145300"/>
                    </a:lnTo>
                    <a:lnTo>
                      <a:pt x="363474" y="145300"/>
                    </a:lnTo>
                    <a:lnTo>
                      <a:pt x="378936" y="127465"/>
                    </a:lnTo>
                    <a:lnTo>
                      <a:pt x="377583" y="120497"/>
                    </a:lnTo>
                    <a:lnTo>
                      <a:pt x="373623" y="114623"/>
                    </a:lnTo>
                    <a:lnTo>
                      <a:pt x="367892" y="110858"/>
                    </a:lnTo>
                    <a:lnTo>
                      <a:pt x="361158" y="109503"/>
                    </a:lnTo>
                    <a:close/>
                  </a:path>
                  <a:path w="393065" h="393064">
                    <a:moveTo>
                      <a:pt x="69803" y="52606"/>
                    </a:moveTo>
                    <a:lnTo>
                      <a:pt x="63048" y="53913"/>
                    </a:lnTo>
                    <a:lnTo>
                      <a:pt x="57124" y="57835"/>
                    </a:lnTo>
                    <a:lnTo>
                      <a:pt x="53219" y="63749"/>
                    </a:lnTo>
                    <a:lnTo>
                      <a:pt x="51938" y="70481"/>
                    </a:lnTo>
                    <a:lnTo>
                      <a:pt x="53297" y="77181"/>
                    </a:lnTo>
                    <a:lnTo>
                      <a:pt x="57315" y="82994"/>
                    </a:lnTo>
                    <a:lnTo>
                      <a:pt x="60706" y="86575"/>
                    </a:lnTo>
                    <a:lnTo>
                      <a:pt x="65341" y="88366"/>
                    </a:lnTo>
                    <a:lnTo>
                      <a:pt x="74447" y="88366"/>
                    </a:lnTo>
                    <a:lnTo>
                      <a:pt x="78905" y="86575"/>
                    </a:lnTo>
                    <a:lnTo>
                      <a:pt x="82473" y="82994"/>
                    </a:lnTo>
                    <a:lnTo>
                      <a:pt x="86395" y="77106"/>
                    </a:lnTo>
                    <a:lnTo>
                      <a:pt x="87703" y="70415"/>
                    </a:lnTo>
                    <a:lnTo>
                      <a:pt x="86395" y="63724"/>
                    </a:lnTo>
                    <a:lnTo>
                      <a:pt x="82473" y="57835"/>
                    </a:lnTo>
                    <a:lnTo>
                      <a:pt x="76557" y="53913"/>
                    </a:lnTo>
                    <a:lnTo>
                      <a:pt x="69803" y="52606"/>
                    </a:lnTo>
                    <a:close/>
                  </a:path>
                  <a:path w="393065" h="393064">
                    <a:moveTo>
                      <a:pt x="322148" y="51804"/>
                    </a:moveTo>
                    <a:lnTo>
                      <a:pt x="315452" y="53174"/>
                    </a:lnTo>
                    <a:lnTo>
                      <a:pt x="309562" y="57124"/>
                    </a:lnTo>
                    <a:lnTo>
                      <a:pt x="305640" y="63013"/>
                    </a:lnTo>
                    <a:lnTo>
                      <a:pt x="304333" y="69703"/>
                    </a:lnTo>
                    <a:lnTo>
                      <a:pt x="305640" y="76394"/>
                    </a:lnTo>
                    <a:lnTo>
                      <a:pt x="309562" y="82283"/>
                    </a:lnTo>
                    <a:lnTo>
                      <a:pt x="313131" y="85852"/>
                    </a:lnTo>
                    <a:lnTo>
                      <a:pt x="317601" y="87464"/>
                    </a:lnTo>
                    <a:lnTo>
                      <a:pt x="326694" y="87464"/>
                    </a:lnTo>
                    <a:lnTo>
                      <a:pt x="331343" y="85686"/>
                    </a:lnTo>
                    <a:lnTo>
                      <a:pt x="334911" y="82283"/>
                    </a:lnTo>
                    <a:lnTo>
                      <a:pt x="338723" y="76366"/>
                    </a:lnTo>
                    <a:lnTo>
                      <a:pt x="339975" y="69613"/>
                    </a:lnTo>
                    <a:lnTo>
                      <a:pt x="338651" y="62857"/>
                    </a:lnTo>
                    <a:lnTo>
                      <a:pt x="334733" y="56934"/>
                    </a:lnTo>
                    <a:lnTo>
                      <a:pt x="328843" y="53047"/>
                    </a:lnTo>
                    <a:lnTo>
                      <a:pt x="322148" y="51804"/>
                    </a:lnTo>
                    <a:close/>
                  </a:path>
                  <a:path w="393065" h="393064">
                    <a:moveTo>
                      <a:pt x="127656" y="13707"/>
                    </a:moveTo>
                    <a:lnTo>
                      <a:pt x="120688" y="15163"/>
                    </a:lnTo>
                    <a:lnTo>
                      <a:pt x="114811" y="19089"/>
                    </a:lnTo>
                    <a:lnTo>
                      <a:pt x="111042" y="24755"/>
                    </a:lnTo>
                    <a:lnTo>
                      <a:pt x="109683" y="31426"/>
                    </a:lnTo>
                    <a:lnTo>
                      <a:pt x="111036" y="38366"/>
                    </a:lnTo>
                    <a:lnTo>
                      <a:pt x="114071" y="45339"/>
                    </a:lnTo>
                    <a:lnTo>
                      <a:pt x="120688" y="49441"/>
                    </a:lnTo>
                    <a:lnTo>
                      <a:pt x="129959" y="49441"/>
                    </a:lnTo>
                    <a:lnTo>
                      <a:pt x="145423" y="31593"/>
                    </a:lnTo>
                    <a:lnTo>
                      <a:pt x="144068" y="24625"/>
                    </a:lnTo>
                    <a:lnTo>
                      <a:pt x="140115" y="18758"/>
                    </a:lnTo>
                    <a:lnTo>
                      <a:pt x="134388" y="15012"/>
                    </a:lnTo>
                    <a:lnTo>
                      <a:pt x="127656" y="13707"/>
                    </a:lnTo>
                    <a:close/>
                  </a:path>
                  <a:path w="393065" h="393064">
                    <a:moveTo>
                      <a:pt x="264030" y="13267"/>
                    </a:moveTo>
                    <a:lnTo>
                      <a:pt x="257297" y="14647"/>
                    </a:lnTo>
                    <a:lnTo>
                      <a:pt x="251566" y="18473"/>
                    </a:lnTo>
                    <a:lnTo>
                      <a:pt x="247611" y="24460"/>
                    </a:lnTo>
                    <a:lnTo>
                      <a:pt x="246284" y="31394"/>
                    </a:lnTo>
                    <a:lnTo>
                      <a:pt x="247700" y="38066"/>
                    </a:lnTo>
                    <a:lnTo>
                      <a:pt x="251526" y="43735"/>
                    </a:lnTo>
                    <a:lnTo>
                      <a:pt x="257429" y="47663"/>
                    </a:lnTo>
                    <a:lnTo>
                      <a:pt x="259575" y="48552"/>
                    </a:lnTo>
                    <a:lnTo>
                      <a:pt x="261899" y="49085"/>
                    </a:lnTo>
                    <a:lnTo>
                      <a:pt x="271183" y="49085"/>
                    </a:lnTo>
                    <a:lnTo>
                      <a:pt x="277787" y="44805"/>
                    </a:lnTo>
                    <a:lnTo>
                      <a:pt x="280631" y="37846"/>
                    </a:lnTo>
                    <a:lnTo>
                      <a:pt x="281992" y="30900"/>
                    </a:lnTo>
                    <a:lnTo>
                      <a:pt x="280636" y="24226"/>
                    </a:lnTo>
                    <a:lnTo>
                      <a:pt x="276868" y="18556"/>
                    </a:lnTo>
                    <a:lnTo>
                      <a:pt x="270992" y="14617"/>
                    </a:lnTo>
                    <a:lnTo>
                      <a:pt x="264030" y="13267"/>
                    </a:lnTo>
                    <a:close/>
                  </a:path>
                  <a:path w="393065" h="393064">
                    <a:moveTo>
                      <a:pt x="205663" y="0"/>
                    </a:moveTo>
                    <a:lnTo>
                      <a:pt x="185839" y="0"/>
                    </a:lnTo>
                    <a:lnTo>
                      <a:pt x="177990" y="8026"/>
                    </a:lnTo>
                    <a:lnTo>
                      <a:pt x="177990" y="27660"/>
                    </a:lnTo>
                    <a:lnTo>
                      <a:pt x="186016" y="35699"/>
                    </a:lnTo>
                    <a:lnTo>
                      <a:pt x="205663" y="35699"/>
                    </a:lnTo>
                    <a:lnTo>
                      <a:pt x="213690" y="27660"/>
                    </a:lnTo>
                    <a:lnTo>
                      <a:pt x="213690" y="7835"/>
                    </a:lnTo>
                    <a:lnTo>
                      <a:pt x="205663" y="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60" name="object 23">
                <a:extLst>
                  <a:ext uri="{FF2B5EF4-FFF2-40B4-BE49-F238E27FC236}">
                    <a16:creationId xmlns:a16="http://schemas.microsoft.com/office/drawing/2014/main" id="{E46707C8-EA30-4170-8F26-D03A4758B218}"/>
                  </a:ext>
                </a:extLst>
              </p:cNvPr>
              <p:cNvSpPr/>
              <p:nvPr/>
            </p:nvSpPr>
            <p:spPr>
              <a:xfrm>
                <a:off x="9899472" y="5919368"/>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1" name="object 24">
                <a:extLst>
                  <a:ext uri="{FF2B5EF4-FFF2-40B4-BE49-F238E27FC236}">
                    <a16:creationId xmlns:a16="http://schemas.microsoft.com/office/drawing/2014/main" id="{9B5DEC11-0FFE-4EEE-AAFE-4BF1DEC20A2D}"/>
                  </a:ext>
                </a:extLst>
              </p:cNvPr>
              <p:cNvSpPr/>
              <p:nvPr/>
            </p:nvSpPr>
            <p:spPr>
              <a:xfrm>
                <a:off x="9685248" y="4705413"/>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62" name="object 25">
                <a:extLst>
                  <a:ext uri="{FF2B5EF4-FFF2-40B4-BE49-F238E27FC236}">
                    <a16:creationId xmlns:a16="http://schemas.microsoft.com/office/drawing/2014/main" id="{E846B284-7B99-427A-832C-8B1ECAA71A8D}"/>
                  </a:ext>
                </a:extLst>
              </p:cNvPr>
              <p:cNvSpPr/>
              <p:nvPr/>
            </p:nvSpPr>
            <p:spPr>
              <a:xfrm>
                <a:off x="9613849" y="4062730"/>
                <a:ext cx="607695" cy="1178560"/>
              </a:xfrm>
              <a:custGeom>
                <a:avLst/>
                <a:gdLst/>
                <a:ahLst/>
                <a:cxnLst/>
                <a:rect l="l" t="t" r="r" b="b"/>
                <a:pathLst>
                  <a:path w="607695" h="1178560">
                    <a:moveTo>
                      <a:pt x="178523" y="1150531"/>
                    </a:moveTo>
                    <a:lnTo>
                      <a:pt x="170522" y="1142555"/>
                    </a:lnTo>
                    <a:lnTo>
                      <a:pt x="79400" y="1142555"/>
                    </a:lnTo>
                    <a:lnTo>
                      <a:pt x="71412" y="1150531"/>
                    </a:lnTo>
                    <a:lnTo>
                      <a:pt x="71412" y="1170266"/>
                    </a:lnTo>
                    <a:lnTo>
                      <a:pt x="79400" y="1178255"/>
                    </a:lnTo>
                    <a:lnTo>
                      <a:pt x="170522" y="1178255"/>
                    </a:lnTo>
                    <a:lnTo>
                      <a:pt x="178523" y="1170266"/>
                    </a:lnTo>
                    <a:lnTo>
                      <a:pt x="178523" y="1150531"/>
                    </a:lnTo>
                    <a:close/>
                  </a:path>
                  <a:path w="607695" h="1178560">
                    <a:moveTo>
                      <a:pt x="178523" y="436435"/>
                    </a:moveTo>
                    <a:lnTo>
                      <a:pt x="170522" y="428447"/>
                    </a:lnTo>
                    <a:lnTo>
                      <a:pt x="7988" y="428447"/>
                    </a:lnTo>
                    <a:lnTo>
                      <a:pt x="0" y="436435"/>
                    </a:lnTo>
                    <a:lnTo>
                      <a:pt x="0" y="456158"/>
                    </a:lnTo>
                    <a:lnTo>
                      <a:pt x="7988" y="464146"/>
                    </a:lnTo>
                    <a:lnTo>
                      <a:pt x="170522" y="464146"/>
                    </a:lnTo>
                    <a:lnTo>
                      <a:pt x="178523" y="456158"/>
                    </a:lnTo>
                    <a:lnTo>
                      <a:pt x="178523" y="436435"/>
                    </a:lnTo>
                    <a:close/>
                  </a:path>
                  <a:path w="607695" h="1178560">
                    <a:moveTo>
                      <a:pt x="249923" y="365036"/>
                    </a:moveTo>
                    <a:lnTo>
                      <a:pt x="241922" y="357047"/>
                    </a:lnTo>
                    <a:lnTo>
                      <a:pt x="150799" y="357047"/>
                    </a:lnTo>
                    <a:lnTo>
                      <a:pt x="142811" y="365036"/>
                    </a:lnTo>
                    <a:lnTo>
                      <a:pt x="142811" y="384759"/>
                    </a:lnTo>
                    <a:lnTo>
                      <a:pt x="150799" y="392747"/>
                    </a:lnTo>
                    <a:lnTo>
                      <a:pt x="241922" y="392747"/>
                    </a:lnTo>
                    <a:lnTo>
                      <a:pt x="249923" y="384759"/>
                    </a:lnTo>
                    <a:lnTo>
                      <a:pt x="249923" y="365036"/>
                    </a:lnTo>
                    <a:close/>
                  </a:path>
                  <a:path w="607695" h="1178560">
                    <a:moveTo>
                      <a:pt x="607288" y="7988"/>
                    </a:moveTo>
                    <a:lnTo>
                      <a:pt x="599287" y="0"/>
                    </a:lnTo>
                    <a:lnTo>
                      <a:pt x="508165" y="0"/>
                    </a:lnTo>
                    <a:lnTo>
                      <a:pt x="500176" y="7988"/>
                    </a:lnTo>
                    <a:lnTo>
                      <a:pt x="500176" y="27711"/>
                    </a:lnTo>
                    <a:lnTo>
                      <a:pt x="508165" y="35699"/>
                    </a:lnTo>
                    <a:lnTo>
                      <a:pt x="599287" y="35699"/>
                    </a:lnTo>
                    <a:lnTo>
                      <a:pt x="607288" y="27711"/>
                    </a:lnTo>
                    <a:lnTo>
                      <a:pt x="60728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2" name="object 26">
              <a:extLst>
                <a:ext uri="{FF2B5EF4-FFF2-40B4-BE49-F238E27FC236}">
                  <a16:creationId xmlns:a16="http://schemas.microsoft.com/office/drawing/2014/main" id="{1D61796A-8C20-43D5-B02C-D226EEB4B422}"/>
                </a:ext>
              </a:extLst>
            </p:cNvPr>
            <p:cNvGrpSpPr/>
            <p:nvPr/>
          </p:nvGrpSpPr>
          <p:grpSpPr>
            <a:xfrm>
              <a:off x="9256801" y="3740556"/>
              <a:ext cx="607060" cy="429895"/>
              <a:chOff x="9256801" y="3740556"/>
              <a:chExt cx="607060" cy="429895"/>
            </a:xfrm>
          </p:grpSpPr>
          <p:sp>
            <p:nvSpPr>
              <p:cNvPr id="54" name="object 27">
                <a:extLst>
                  <a:ext uri="{FF2B5EF4-FFF2-40B4-BE49-F238E27FC236}">
                    <a16:creationId xmlns:a16="http://schemas.microsoft.com/office/drawing/2014/main" id="{F97C6C85-AA1F-4BF0-B03E-3FD376B8EC18}"/>
                  </a:ext>
                </a:extLst>
              </p:cNvPr>
              <p:cNvSpPr/>
              <p:nvPr/>
            </p:nvSpPr>
            <p:spPr>
              <a:xfrm>
                <a:off x="9274658" y="3759238"/>
                <a:ext cx="571500" cy="393065"/>
              </a:xfrm>
              <a:custGeom>
                <a:avLst/>
                <a:gdLst/>
                <a:ahLst/>
                <a:cxnLst/>
                <a:rect l="l" t="t" r="r" b="b"/>
                <a:pathLst>
                  <a:path w="571500" h="393064">
                    <a:moveTo>
                      <a:pt x="571258" y="0"/>
                    </a:moveTo>
                    <a:lnTo>
                      <a:pt x="142811" y="107111"/>
                    </a:lnTo>
                    <a:lnTo>
                      <a:pt x="0" y="107111"/>
                    </a:lnTo>
                    <a:lnTo>
                      <a:pt x="0" y="249923"/>
                    </a:lnTo>
                    <a:lnTo>
                      <a:pt x="71399" y="249923"/>
                    </a:lnTo>
                    <a:lnTo>
                      <a:pt x="71399" y="392747"/>
                    </a:lnTo>
                    <a:lnTo>
                      <a:pt x="142811" y="392747"/>
                    </a:lnTo>
                    <a:lnTo>
                      <a:pt x="142811" y="249936"/>
                    </a:lnTo>
                    <a:lnTo>
                      <a:pt x="571258" y="357047"/>
                    </a:lnTo>
                    <a:lnTo>
                      <a:pt x="571258"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55" name="object 28">
                <a:extLst>
                  <a:ext uri="{FF2B5EF4-FFF2-40B4-BE49-F238E27FC236}">
                    <a16:creationId xmlns:a16="http://schemas.microsoft.com/office/drawing/2014/main" id="{6FF221F3-E2A1-4511-94E5-06768413263C}"/>
                  </a:ext>
                </a:extLst>
              </p:cNvPr>
              <p:cNvSpPr/>
              <p:nvPr/>
            </p:nvSpPr>
            <p:spPr>
              <a:xfrm>
                <a:off x="9256802" y="3740556"/>
                <a:ext cx="607060" cy="393700"/>
              </a:xfrm>
              <a:custGeom>
                <a:avLst/>
                <a:gdLst/>
                <a:ahLst/>
                <a:cxnLst/>
                <a:rect l="l" t="t" r="r" b="b"/>
                <a:pathLst>
                  <a:path w="607059" h="393700">
                    <a:moveTo>
                      <a:pt x="606971" y="13182"/>
                    </a:moveTo>
                    <a:lnTo>
                      <a:pt x="604431" y="7988"/>
                    </a:lnTo>
                    <a:lnTo>
                      <a:pt x="595769" y="1219"/>
                    </a:lnTo>
                    <a:lnTo>
                      <a:pt x="590080" y="0"/>
                    </a:lnTo>
                    <a:lnTo>
                      <a:pt x="571258" y="4711"/>
                    </a:lnTo>
                    <a:lnTo>
                      <a:pt x="571258" y="41541"/>
                    </a:lnTo>
                    <a:lnTo>
                      <a:pt x="571258" y="352856"/>
                    </a:lnTo>
                    <a:lnTo>
                      <a:pt x="535571" y="343941"/>
                    </a:lnTo>
                    <a:lnTo>
                      <a:pt x="535571" y="50469"/>
                    </a:lnTo>
                    <a:lnTo>
                      <a:pt x="571258" y="41541"/>
                    </a:lnTo>
                    <a:lnTo>
                      <a:pt x="571258" y="4711"/>
                    </a:lnTo>
                    <a:lnTo>
                      <a:pt x="499859" y="22567"/>
                    </a:lnTo>
                    <a:lnTo>
                      <a:pt x="499859" y="59397"/>
                    </a:lnTo>
                    <a:lnTo>
                      <a:pt x="499859" y="335013"/>
                    </a:lnTo>
                    <a:lnTo>
                      <a:pt x="178523" y="254685"/>
                    </a:lnTo>
                    <a:lnTo>
                      <a:pt x="178523" y="250761"/>
                    </a:lnTo>
                    <a:lnTo>
                      <a:pt x="178523" y="143649"/>
                    </a:lnTo>
                    <a:lnTo>
                      <a:pt x="178523" y="139725"/>
                    </a:lnTo>
                    <a:lnTo>
                      <a:pt x="499859" y="59397"/>
                    </a:lnTo>
                    <a:lnTo>
                      <a:pt x="499859" y="22567"/>
                    </a:lnTo>
                    <a:lnTo>
                      <a:pt x="158432" y="107937"/>
                    </a:lnTo>
                    <a:lnTo>
                      <a:pt x="142811" y="107937"/>
                    </a:lnTo>
                    <a:lnTo>
                      <a:pt x="142811" y="143649"/>
                    </a:lnTo>
                    <a:lnTo>
                      <a:pt x="142811" y="250761"/>
                    </a:lnTo>
                    <a:lnTo>
                      <a:pt x="35699" y="250761"/>
                    </a:lnTo>
                    <a:lnTo>
                      <a:pt x="35699" y="143649"/>
                    </a:lnTo>
                    <a:lnTo>
                      <a:pt x="142811" y="143649"/>
                    </a:lnTo>
                    <a:lnTo>
                      <a:pt x="142811" y="107937"/>
                    </a:lnTo>
                    <a:lnTo>
                      <a:pt x="7988" y="107937"/>
                    </a:lnTo>
                    <a:lnTo>
                      <a:pt x="0" y="115938"/>
                    </a:lnTo>
                    <a:lnTo>
                      <a:pt x="0" y="278472"/>
                    </a:lnTo>
                    <a:lnTo>
                      <a:pt x="7988" y="286461"/>
                    </a:lnTo>
                    <a:lnTo>
                      <a:pt x="158445" y="286461"/>
                    </a:lnTo>
                    <a:lnTo>
                      <a:pt x="586206" y="393395"/>
                    </a:lnTo>
                    <a:lnTo>
                      <a:pt x="587667" y="393573"/>
                    </a:lnTo>
                    <a:lnTo>
                      <a:pt x="593051" y="393573"/>
                    </a:lnTo>
                    <a:lnTo>
                      <a:pt x="596938" y="392264"/>
                    </a:lnTo>
                    <a:lnTo>
                      <a:pt x="604431" y="386410"/>
                    </a:lnTo>
                    <a:lnTo>
                      <a:pt x="606971" y="381215"/>
                    </a:lnTo>
                    <a:lnTo>
                      <a:pt x="606971" y="352856"/>
                    </a:lnTo>
                    <a:lnTo>
                      <a:pt x="606971" y="41541"/>
                    </a:lnTo>
                    <a:lnTo>
                      <a:pt x="606971" y="1318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6" name="object 29">
                <a:extLst>
                  <a:ext uri="{FF2B5EF4-FFF2-40B4-BE49-F238E27FC236}">
                    <a16:creationId xmlns:a16="http://schemas.microsoft.com/office/drawing/2014/main" id="{75C8652F-7FD5-4F86-86C0-371415BDC00F}"/>
                  </a:ext>
                </a:extLst>
              </p:cNvPr>
              <p:cNvSpPr/>
              <p:nvPr/>
            </p:nvSpPr>
            <p:spPr>
              <a:xfrm>
                <a:off x="9328213" y="3991318"/>
                <a:ext cx="107111" cy="178523"/>
              </a:xfrm>
              <a:prstGeom prst="rect">
                <a:avLst/>
              </a:prstGeom>
              <a:blipFill>
                <a:blip r:embed="rId6" cstate="print"/>
                <a:stretch>
                  <a:fillRect/>
                </a:stretch>
              </a:blipFill>
            </p:spPr>
            <p:txBody>
              <a:bodyPr wrap="square" lIns="0" tIns="0" rIns="0" bIns="0" rtlCol="0"/>
              <a:lstStyle/>
              <a:p>
                <a:endParaRPr sz="1587">
                  <a:ea typeface="Roboto Condensed Light" panose="020B0604020202020204" charset="0"/>
                </a:endParaRPr>
              </a:p>
            </p:txBody>
          </p:sp>
        </p:grpSp>
        <p:grpSp>
          <p:nvGrpSpPr>
            <p:cNvPr id="13" name="object 30">
              <a:extLst>
                <a:ext uri="{FF2B5EF4-FFF2-40B4-BE49-F238E27FC236}">
                  <a16:creationId xmlns:a16="http://schemas.microsoft.com/office/drawing/2014/main" id="{987B1425-3C8B-4800-A6AB-E27C2501477C}"/>
                </a:ext>
              </a:extLst>
            </p:cNvPr>
            <p:cNvGrpSpPr/>
            <p:nvPr/>
          </p:nvGrpSpPr>
          <p:grpSpPr>
            <a:xfrm>
              <a:off x="10185107" y="2795219"/>
              <a:ext cx="464184" cy="607060"/>
              <a:chOff x="10185107" y="2795219"/>
              <a:chExt cx="464184" cy="607060"/>
            </a:xfrm>
          </p:grpSpPr>
          <p:sp>
            <p:nvSpPr>
              <p:cNvPr id="51" name="object 31">
                <a:extLst>
                  <a:ext uri="{FF2B5EF4-FFF2-40B4-BE49-F238E27FC236}">
                    <a16:creationId xmlns:a16="http://schemas.microsoft.com/office/drawing/2014/main" id="{346177AF-4CB7-4396-981E-29F9E48105A3}"/>
                  </a:ext>
                </a:extLst>
              </p:cNvPr>
              <p:cNvSpPr/>
              <p:nvPr/>
            </p:nvSpPr>
            <p:spPr>
              <a:xfrm>
                <a:off x="10185107" y="2795219"/>
                <a:ext cx="464184" cy="607060"/>
              </a:xfrm>
              <a:custGeom>
                <a:avLst/>
                <a:gdLst/>
                <a:ahLst/>
                <a:cxnLst/>
                <a:rect l="l" t="t" r="r" b="b"/>
                <a:pathLst>
                  <a:path w="464184" h="607060">
                    <a:moveTo>
                      <a:pt x="379628" y="0"/>
                    </a:moveTo>
                    <a:lnTo>
                      <a:pt x="7988" y="0"/>
                    </a:lnTo>
                    <a:lnTo>
                      <a:pt x="0" y="7988"/>
                    </a:lnTo>
                    <a:lnTo>
                      <a:pt x="0" y="598982"/>
                    </a:lnTo>
                    <a:lnTo>
                      <a:pt x="7988" y="606983"/>
                    </a:lnTo>
                    <a:lnTo>
                      <a:pt x="456158" y="606983"/>
                    </a:lnTo>
                    <a:lnTo>
                      <a:pt x="464159" y="598982"/>
                    </a:lnTo>
                    <a:lnTo>
                      <a:pt x="464159" y="571284"/>
                    </a:lnTo>
                    <a:lnTo>
                      <a:pt x="35699" y="571284"/>
                    </a:lnTo>
                    <a:lnTo>
                      <a:pt x="35699" y="35699"/>
                    </a:lnTo>
                    <a:lnTo>
                      <a:pt x="417989" y="35699"/>
                    </a:lnTo>
                    <a:lnTo>
                      <a:pt x="384175" y="1879"/>
                    </a:lnTo>
                    <a:lnTo>
                      <a:pt x="379628" y="0"/>
                    </a:lnTo>
                    <a:close/>
                  </a:path>
                  <a:path w="464184" h="607060">
                    <a:moveTo>
                      <a:pt x="417989" y="35699"/>
                    </a:moveTo>
                    <a:lnTo>
                      <a:pt x="367499" y="35699"/>
                    </a:lnTo>
                    <a:lnTo>
                      <a:pt x="428447" y="96646"/>
                    </a:lnTo>
                    <a:lnTo>
                      <a:pt x="428447" y="571284"/>
                    </a:lnTo>
                    <a:lnTo>
                      <a:pt x="464159" y="571284"/>
                    </a:lnTo>
                    <a:lnTo>
                      <a:pt x="464159" y="84531"/>
                    </a:lnTo>
                    <a:lnTo>
                      <a:pt x="462267" y="79984"/>
                    </a:lnTo>
                    <a:lnTo>
                      <a:pt x="417989" y="3569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52" name="object 32">
                <a:extLst>
                  <a:ext uri="{FF2B5EF4-FFF2-40B4-BE49-F238E27FC236}">
                    <a16:creationId xmlns:a16="http://schemas.microsoft.com/office/drawing/2014/main" id="{7A863F8A-103A-4278-A7AA-E8A6324172A5}"/>
                  </a:ext>
                </a:extLst>
              </p:cNvPr>
              <p:cNvSpPr/>
              <p:nvPr/>
            </p:nvSpPr>
            <p:spPr>
              <a:xfrm>
                <a:off x="10542155" y="2795219"/>
                <a:ext cx="107111" cy="107111"/>
              </a:xfrm>
              <a:prstGeom prst="rect">
                <a:avLst/>
              </a:prstGeom>
              <a:blipFill>
                <a:blip r:embed="rId7" cstate="print"/>
                <a:stretch>
                  <a:fillRect/>
                </a:stretch>
              </a:blipFill>
            </p:spPr>
            <p:txBody>
              <a:bodyPr wrap="square" lIns="0" tIns="0" rIns="0" bIns="0" rtlCol="0"/>
              <a:lstStyle/>
              <a:p>
                <a:endParaRPr sz="1587">
                  <a:ea typeface="Roboto Condensed Light" panose="020B0604020202020204" charset="0"/>
                </a:endParaRPr>
              </a:p>
            </p:txBody>
          </p:sp>
          <p:sp>
            <p:nvSpPr>
              <p:cNvPr id="53" name="object 33">
                <a:extLst>
                  <a:ext uri="{FF2B5EF4-FFF2-40B4-BE49-F238E27FC236}">
                    <a16:creationId xmlns:a16="http://schemas.microsoft.com/office/drawing/2014/main" id="{504760C4-3EDF-4AED-9A56-912267ADBEF1}"/>
                  </a:ext>
                </a:extLst>
              </p:cNvPr>
              <p:cNvSpPr/>
              <p:nvPr/>
            </p:nvSpPr>
            <p:spPr>
              <a:xfrm>
                <a:off x="10256520" y="3009455"/>
                <a:ext cx="321945" cy="179070"/>
              </a:xfrm>
              <a:custGeom>
                <a:avLst/>
                <a:gdLst/>
                <a:ahLst/>
                <a:cxnLst/>
                <a:rect l="l" t="t" r="r" b="b"/>
                <a:pathLst>
                  <a:path w="321945" h="179069">
                    <a:moveTo>
                      <a:pt x="321348" y="150812"/>
                    </a:moveTo>
                    <a:lnTo>
                      <a:pt x="313347" y="142824"/>
                    </a:lnTo>
                    <a:lnTo>
                      <a:pt x="8001" y="142824"/>
                    </a:lnTo>
                    <a:lnTo>
                      <a:pt x="0" y="150812"/>
                    </a:lnTo>
                    <a:lnTo>
                      <a:pt x="0" y="170535"/>
                    </a:lnTo>
                    <a:lnTo>
                      <a:pt x="8001" y="178523"/>
                    </a:lnTo>
                    <a:lnTo>
                      <a:pt x="313347" y="178523"/>
                    </a:lnTo>
                    <a:lnTo>
                      <a:pt x="321348" y="170535"/>
                    </a:lnTo>
                    <a:lnTo>
                      <a:pt x="321348" y="150812"/>
                    </a:lnTo>
                    <a:close/>
                  </a:path>
                  <a:path w="321945" h="179069">
                    <a:moveTo>
                      <a:pt x="321348" y="79400"/>
                    </a:moveTo>
                    <a:lnTo>
                      <a:pt x="313347" y="71412"/>
                    </a:lnTo>
                    <a:lnTo>
                      <a:pt x="8001" y="71412"/>
                    </a:lnTo>
                    <a:lnTo>
                      <a:pt x="0" y="79400"/>
                    </a:lnTo>
                    <a:lnTo>
                      <a:pt x="0" y="99123"/>
                    </a:lnTo>
                    <a:lnTo>
                      <a:pt x="8001" y="107111"/>
                    </a:lnTo>
                    <a:lnTo>
                      <a:pt x="313347" y="107111"/>
                    </a:lnTo>
                    <a:lnTo>
                      <a:pt x="321348" y="99123"/>
                    </a:lnTo>
                    <a:lnTo>
                      <a:pt x="321348" y="79400"/>
                    </a:lnTo>
                    <a:close/>
                  </a:path>
                  <a:path w="321945" h="179069">
                    <a:moveTo>
                      <a:pt x="321348" y="7988"/>
                    </a:moveTo>
                    <a:lnTo>
                      <a:pt x="313347" y="0"/>
                    </a:lnTo>
                    <a:lnTo>
                      <a:pt x="8001" y="0"/>
                    </a:lnTo>
                    <a:lnTo>
                      <a:pt x="0" y="7988"/>
                    </a:lnTo>
                    <a:lnTo>
                      <a:pt x="0" y="27711"/>
                    </a:lnTo>
                    <a:lnTo>
                      <a:pt x="8001" y="35699"/>
                    </a:lnTo>
                    <a:lnTo>
                      <a:pt x="313347" y="35699"/>
                    </a:lnTo>
                    <a:lnTo>
                      <a:pt x="321348" y="27711"/>
                    </a:lnTo>
                    <a:lnTo>
                      <a:pt x="321348"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4" name="object 34">
              <a:extLst>
                <a:ext uri="{FF2B5EF4-FFF2-40B4-BE49-F238E27FC236}">
                  <a16:creationId xmlns:a16="http://schemas.microsoft.com/office/drawing/2014/main" id="{C849C576-97CE-4B63-9756-879242A0AD81}"/>
                </a:ext>
              </a:extLst>
            </p:cNvPr>
            <p:cNvGrpSpPr/>
            <p:nvPr/>
          </p:nvGrpSpPr>
          <p:grpSpPr>
            <a:xfrm>
              <a:off x="9381756" y="5919368"/>
              <a:ext cx="393065" cy="607060"/>
              <a:chOff x="9381756" y="5919368"/>
              <a:chExt cx="393065" cy="607060"/>
            </a:xfrm>
          </p:grpSpPr>
          <p:sp>
            <p:nvSpPr>
              <p:cNvPr id="40" name="object 35">
                <a:extLst>
                  <a:ext uri="{FF2B5EF4-FFF2-40B4-BE49-F238E27FC236}">
                    <a16:creationId xmlns:a16="http://schemas.microsoft.com/office/drawing/2014/main" id="{C9108753-2B4E-43AA-983A-7BF86C1AD031}"/>
                  </a:ext>
                </a:extLst>
              </p:cNvPr>
              <p:cNvSpPr/>
              <p:nvPr/>
            </p:nvSpPr>
            <p:spPr>
              <a:xfrm>
                <a:off x="9399613" y="5937224"/>
                <a:ext cx="357505" cy="142875"/>
              </a:xfrm>
              <a:custGeom>
                <a:avLst/>
                <a:gdLst/>
                <a:ahLst/>
                <a:cxnLst/>
                <a:rect l="l" t="t" r="r" b="b"/>
                <a:pathLst>
                  <a:path w="357504" h="142875">
                    <a:moveTo>
                      <a:pt x="357047" y="0"/>
                    </a:moveTo>
                    <a:lnTo>
                      <a:pt x="0" y="0"/>
                    </a:lnTo>
                    <a:lnTo>
                      <a:pt x="0" y="142811"/>
                    </a:lnTo>
                    <a:lnTo>
                      <a:pt x="357047" y="142811"/>
                    </a:lnTo>
                    <a:lnTo>
                      <a:pt x="357047"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1" name="object 36">
                <a:extLst>
                  <a:ext uri="{FF2B5EF4-FFF2-40B4-BE49-F238E27FC236}">
                    <a16:creationId xmlns:a16="http://schemas.microsoft.com/office/drawing/2014/main" id="{7BE9180B-DA06-42DB-88E8-C61B0EA34DAD}"/>
                  </a:ext>
                </a:extLst>
              </p:cNvPr>
              <p:cNvSpPr/>
              <p:nvPr/>
            </p:nvSpPr>
            <p:spPr>
              <a:xfrm>
                <a:off x="9381769" y="5919368"/>
                <a:ext cx="393065" cy="179070"/>
              </a:xfrm>
              <a:custGeom>
                <a:avLst/>
                <a:gdLst/>
                <a:ahLst/>
                <a:cxnLst/>
                <a:rect l="l" t="t" r="r" b="b"/>
                <a:pathLst>
                  <a:path w="393065" h="179070">
                    <a:moveTo>
                      <a:pt x="384746" y="0"/>
                    </a:moveTo>
                    <a:lnTo>
                      <a:pt x="7988" y="0"/>
                    </a:lnTo>
                    <a:lnTo>
                      <a:pt x="0" y="7988"/>
                    </a:lnTo>
                    <a:lnTo>
                      <a:pt x="0" y="170535"/>
                    </a:lnTo>
                    <a:lnTo>
                      <a:pt x="7988" y="178523"/>
                    </a:lnTo>
                    <a:lnTo>
                      <a:pt x="384746" y="178523"/>
                    </a:lnTo>
                    <a:lnTo>
                      <a:pt x="392747" y="170535"/>
                    </a:lnTo>
                    <a:lnTo>
                      <a:pt x="392747" y="142824"/>
                    </a:lnTo>
                    <a:lnTo>
                      <a:pt x="35699" y="142824"/>
                    </a:lnTo>
                    <a:lnTo>
                      <a:pt x="35699" y="35712"/>
                    </a:lnTo>
                    <a:lnTo>
                      <a:pt x="392747" y="35712"/>
                    </a:lnTo>
                    <a:lnTo>
                      <a:pt x="392747" y="7988"/>
                    </a:lnTo>
                    <a:lnTo>
                      <a:pt x="384746" y="0"/>
                    </a:lnTo>
                    <a:close/>
                  </a:path>
                  <a:path w="393065" h="179070">
                    <a:moveTo>
                      <a:pt x="392747" y="35712"/>
                    </a:moveTo>
                    <a:lnTo>
                      <a:pt x="357035" y="35712"/>
                    </a:lnTo>
                    <a:lnTo>
                      <a:pt x="357035" y="142824"/>
                    </a:lnTo>
                    <a:lnTo>
                      <a:pt x="392747" y="142824"/>
                    </a:lnTo>
                    <a:lnTo>
                      <a:pt x="392747" y="35712"/>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2" name="object 37">
                <a:extLst>
                  <a:ext uri="{FF2B5EF4-FFF2-40B4-BE49-F238E27FC236}">
                    <a16:creationId xmlns:a16="http://schemas.microsoft.com/office/drawing/2014/main" id="{98A05E36-18C2-4D8A-B135-55B51A528B45}"/>
                  </a:ext>
                </a:extLst>
              </p:cNvPr>
              <p:cNvSpPr/>
              <p:nvPr/>
            </p:nvSpPr>
            <p:spPr>
              <a:xfrm>
                <a:off x="9399613" y="6151435"/>
                <a:ext cx="357505" cy="142875"/>
              </a:xfrm>
              <a:custGeom>
                <a:avLst/>
                <a:gdLst/>
                <a:ahLst/>
                <a:cxnLst/>
                <a:rect l="l" t="t" r="r" b="b"/>
                <a:pathLst>
                  <a:path w="357504" h="142875">
                    <a:moveTo>
                      <a:pt x="178523" y="0"/>
                    </a:moveTo>
                    <a:lnTo>
                      <a:pt x="0" y="71412"/>
                    </a:lnTo>
                    <a:lnTo>
                      <a:pt x="178523" y="142824"/>
                    </a:lnTo>
                    <a:lnTo>
                      <a:pt x="357047" y="71412"/>
                    </a:lnTo>
                    <a:lnTo>
                      <a:pt x="178523"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3" name="object 38">
                <a:extLst>
                  <a:ext uri="{FF2B5EF4-FFF2-40B4-BE49-F238E27FC236}">
                    <a16:creationId xmlns:a16="http://schemas.microsoft.com/office/drawing/2014/main" id="{16F06596-ACB2-4D47-AD12-AC6B51DF0669}"/>
                  </a:ext>
                </a:extLst>
              </p:cNvPr>
              <p:cNvSpPr/>
              <p:nvPr/>
            </p:nvSpPr>
            <p:spPr>
              <a:xfrm>
                <a:off x="9381757" y="6062179"/>
                <a:ext cx="393065" cy="250190"/>
              </a:xfrm>
              <a:custGeom>
                <a:avLst/>
                <a:gdLst/>
                <a:ahLst/>
                <a:cxnLst/>
                <a:rect l="l" t="t" r="r" b="b"/>
                <a:pathLst>
                  <a:path w="393065" h="250189">
                    <a:moveTo>
                      <a:pt x="392760" y="153365"/>
                    </a:moveTo>
                    <a:lnTo>
                      <a:pt x="388315" y="146812"/>
                    </a:lnTo>
                    <a:lnTo>
                      <a:pt x="326834" y="122224"/>
                    </a:lnTo>
                    <a:lnTo>
                      <a:pt x="326834" y="160680"/>
                    </a:lnTo>
                    <a:lnTo>
                      <a:pt x="196380" y="212852"/>
                    </a:lnTo>
                    <a:lnTo>
                      <a:pt x="65925" y="160680"/>
                    </a:lnTo>
                    <a:lnTo>
                      <a:pt x="196380" y="108496"/>
                    </a:lnTo>
                    <a:lnTo>
                      <a:pt x="326834" y="160680"/>
                    </a:lnTo>
                    <a:lnTo>
                      <a:pt x="326834" y="122224"/>
                    </a:lnTo>
                    <a:lnTo>
                      <a:pt x="292519" y="108496"/>
                    </a:lnTo>
                    <a:lnTo>
                      <a:pt x="214236" y="77190"/>
                    </a:lnTo>
                    <a:lnTo>
                      <a:pt x="214236" y="7988"/>
                    </a:lnTo>
                    <a:lnTo>
                      <a:pt x="206235" y="0"/>
                    </a:lnTo>
                    <a:lnTo>
                      <a:pt x="186524" y="0"/>
                    </a:lnTo>
                    <a:lnTo>
                      <a:pt x="178523" y="7988"/>
                    </a:lnTo>
                    <a:lnTo>
                      <a:pt x="178523" y="77190"/>
                    </a:lnTo>
                    <a:lnTo>
                      <a:pt x="4445" y="146812"/>
                    </a:lnTo>
                    <a:lnTo>
                      <a:pt x="0" y="153365"/>
                    </a:lnTo>
                    <a:lnTo>
                      <a:pt x="0" y="167982"/>
                    </a:lnTo>
                    <a:lnTo>
                      <a:pt x="4445" y="174536"/>
                    </a:lnTo>
                    <a:lnTo>
                      <a:pt x="191884" y="249516"/>
                    </a:lnTo>
                    <a:lnTo>
                      <a:pt x="194132" y="249936"/>
                    </a:lnTo>
                    <a:lnTo>
                      <a:pt x="198628" y="249936"/>
                    </a:lnTo>
                    <a:lnTo>
                      <a:pt x="200875" y="249516"/>
                    </a:lnTo>
                    <a:lnTo>
                      <a:pt x="292531" y="212852"/>
                    </a:lnTo>
                    <a:lnTo>
                      <a:pt x="388315" y="174536"/>
                    </a:lnTo>
                    <a:lnTo>
                      <a:pt x="392760" y="167982"/>
                    </a:lnTo>
                    <a:lnTo>
                      <a:pt x="392760" y="15336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44" name="object 39">
                <a:extLst>
                  <a:ext uri="{FF2B5EF4-FFF2-40B4-BE49-F238E27FC236}">
                    <a16:creationId xmlns:a16="http://schemas.microsoft.com/office/drawing/2014/main" id="{6DCCC4AE-AEE4-4297-AC9B-2BA23FEB50A9}"/>
                  </a:ext>
                </a:extLst>
              </p:cNvPr>
              <p:cNvSpPr/>
              <p:nvPr/>
            </p:nvSpPr>
            <p:spPr>
              <a:xfrm>
                <a:off x="9542424"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45" name="object 40">
                <a:extLst>
                  <a:ext uri="{FF2B5EF4-FFF2-40B4-BE49-F238E27FC236}">
                    <a16:creationId xmlns:a16="http://schemas.microsoft.com/office/drawing/2014/main" id="{6EA3C669-3553-437B-BFF9-638B1263D5EE}"/>
                  </a:ext>
                </a:extLst>
              </p:cNvPr>
              <p:cNvSpPr/>
              <p:nvPr/>
            </p:nvSpPr>
            <p:spPr>
              <a:xfrm>
                <a:off x="9524581"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6" name="object 41">
                <a:extLst>
                  <a:ext uri="{FF2B5EF4-FFF2-40B4-BE49-F238E27FC236}">
                    <a16:creationId xmlns:a16="http://schemas.microsoft.com/office/drawing/2014/main" id="{69D59529-2F4A-4F9C-9A71-E9B26329AA94}"/>
                  </a:ext>
                </a:extLst>
              </p:cNvPr>
              <p:cNvSpPr/>
              <p:nvPr/>
            </p:nvSpPr>
            <p:spPr>
              <a:xfrm>
                <a:off x="9399613"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47" name="object 42">
                <a:extLst>
                  <a:ext uri="{FF2B5EF4-FFF2-40B4-BE49-F238E27FC236}">
                    <a16:creationId xmlns:a16="http://schemas.microsoft.com/office/drawing/2014/main" id="{914063BA-A53A-4636-B8DB-FFB5B15A5141}"/>
                  </a:ext>
                </a:extLst>
              </p:cNvPr>
              <p:cNvSpPr/>
              <p:nvPr/>
            </p:nvSpPr>
            <p:spPr>
              <a:xfrm>
                <a:off x="9381769"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48" name="object 43">
                <a:extLst>
                  <a:ext uri="{FF2B5EF4-FFF2-40B4-BE49-F238E27FC236}">
                    <a16:creationId xmlns:a16="http://schemas.microsoft.com/office/drawing/2014/main" id="{D15BC815-9C4D-4017-BF77-CA5B19FB08BB}"/>
                  </a:ext>
                </a:extLst>
              </p:cNvPr>
              <p:cNvSpPr/>
              <p:nvPr/>
            </p:nvSpPr>
            <p:spPr>
              <a:xfrm>
                <a:off x="9685248" y="6437071"/>
                <a:ext cx="71755" cy="71755"/>
              </a:xfrm>
              <a:custGeom>
                <a:avLst/>
                <a:gdLst/>
                <a:ahLst/>
                <a:cxnLst/>
                <a:rect l="l" t="t" r="r" b="b"/>
                <a:pathLst>
                  <a:path w="71754" h="71754">
                    <a:moveTo>
                      <a:pt x="71412" y="0"/>
                    </a:moveTo>
                    <a:lnTo>
                      <a:pt x="0" y="0"/>
                    </a:lnTo>
                    <a:lnTo>
                      <a:pt x="0" y="71412"/>
                    </a:lnTo>
                    <a:lnTo>
                      <a:pt x="71412" y="71412"/>
                    </a:lnTo>
                    <a:lnTo>
                      <a:pt x="71412" y="0"/>
                    </a:lnTo>
                    <a:close/>
                  </a:path>
                </a:pathLst>
              </a:custGeom>
              <a:solidFill>
                <a:srgbClr val="6E6E6E">
                  <a:alpha val="19999"/>
                </a:srgbClr>
              </a:solidFill>
            </p:spPr>
            <p:txBody>
              <a:bodyPr wrap="square" lIns="0" tIns="0" rIns="0" bIns="0" rtlCol="0"/>
              <a:lstStyle/>
              <a:p>
                <a:endParaRPr sz="1587">
                  <a:ea typeface="Roboto Condensed Light" panose="020B0604020202020204" charset="0"/>
                </a:endParaRPr>
              </a:p>
            </p:txBody>
          </p:sp>
          <p:sp>
            <p:nvSpPr>
              <p:cNvPr id="49" name="object 44">
                <a:extLst>
                  <a:ext uri="{FF2B5EF4-FFF2-40B4-BE49-F238E27FC236}">
                    <a16:creationId xmlns:a16="http://schemas.microsoft.com/office/drawing/2014/main" id="{853DCB61-A5E0-4058-961F-09042D76B428}"/>
                  </a:ext>
                </a:extLst>
              </p:cNvPr>
              <p:cNvSpPr/>
              <p:nvPr/>
            </p:nvSpPr>
            <p:spPr>
              <a:xfrm>
                <a:off x="9667405" y="6419226"/>
                <a:ext cx="107111" cy="107111"/>
              </a:xfrm>
              <a:prstGeom prst="rect">
                <a:avLst/>
              </a:prstGeom>
              <a:blipFill>
                <a:blip r:embed="rId8" cstate="print"/>
                <a:stretch>
                  <a:fillRect/>
                </a:stretch>
              </a:blipFill>
            </p:spPr>
            <p:txBody>
              <a:bodyPr wrap="square" lIns="0" tIns="0" rIns="0" bIns="0" rtlCol="0"/>
              <a:lstStyle/>
              <a:p>
                <a:endParaRPr sz="1587">
                  <a:ea typeface="Roboto Condensed Light" panose="020B0604020202020204" charset="0"/>
                </a:endParaRPr>
              </a:p>
            </p:txBody>
          </p:sp>
          <p:sp>
            <p:nvSpPr>
              <p:cNvPr id="50" name="object 45">
                <a:extLst>
                  <a:ext uri="{FF2B5EF4-FFF2-40B4-BE49-F238E27FC236}">
                    <a16:creationId xmlns:a16="http://schemas.microsoft.com/office/drawing/2014/main" id="{51F6514F-9B45-44A5-A271-07C113BAFB28}"/>
                  </a:ext>
                </a:extLst>
              </p:cNvPr>
              <p:cNvSpPr/>
              <p:nvPr/>
            </p:nvSpPr>
            <p:spPr>
              <a:xfrm>
                <a:off x="9417456" y="6276403"/>
                <a:ext cx="321945" cy="179070"/>
              </a:xfrm>
              <a:custGeom>
                <a:avLst/>
                <a:gdLst/>
                <a:ahLst/>
                <a:cxnLst/>
                <a:rect l="l" t="t" r="r" b="b"/>
                <a:pathLst>
                  <a:path w="321945" h="179070">
                    <a:moveTo>
                      <a:pt x="321348" y="79400"/>
                    </a:moveTo>
                    <a:lnTo>
                      <a:pt x="313347" y="71412"/>
                    </a:lnTo>
                    <a:lnTo>
                      <a:pt x="178536" y="71412"/>
                    </a:lnTo>
                    <a:lnTo>
                      <a:pt x="178536" y="7988"/>
                    </a:lnTo>
                    <a:lnTo>
                      <a:pt x="170535" y="0"/>
                    </a:lnTo>
                    <a:lnTo>
                      <a:pt x="150825" y="0"/>
                    </a:lnTo>
                    <a:lnTo>
                      <a:pt x="142824" y="7988"/>
                    </a:lnTo>
                    <a:lnTo>
                      <a:pt x="142824" y="71412"/>
                    </a:lnTo>
                    <a:lnTo>
                      <a:pt x="8001" y="71412"/>
                    </a:lnTo>
                    <a:lnTo>
                      <a:pt x="0" y="79400"/>
                    </a:lnTo>
                    <a:lnTo>
                      <a:pt x="0" y="170535"/>
                    </a:lnTo>
                    <a:lnTo>
                      <a:pt x="8001" y="178523"/>
                    </a:lnTo>
                    <a:lnTo>
                      <a:pt x="27711" y="178523"/>
                    </a:lnTo>
                    <a:lnTo>
                      <a:pt x="35712" y="170535"/>
                    </a:lnTo>
                    <a:lnTo>
                      <a:pt x="35712" y="107111"/>
                    </a:lnTo>
                    <a:lnTo>
                      <a:pt x="142824" y="107111"/>
                    </a:lnTo>
                    <a:lnTo>
                      <a:pt x="142824" y="170535"/>
                    </a:lnTo>
                    <a:lnTo>
                      <a:pt x="150825" y="178523"/>
                    </a:lnTo>
                    <a:lnTo>
                      <a:pt x="170535" y="178523"/>
                    </a:lnTo>
                    <a:lnTo>
                      <a:pt x="178536" y="170535"/>
                    </a:lnTo>
                    <a:lnTo>
                      <a:pt x="178536" y="107111"/>
                    </a:lnTo>
                    <a:lnTo>
                      <a:pt x="285635" y="107111"/>
                    </a:lnTo>
                    <a:lnTo>
                      <a:pt x="285635" y="170535"/>
                    </a:lnTo>
                    <a:lnTo>
                      <a:pt x="293636" y="178523"/>
                    </a:lnTo>
                    <a:lnTo>
                      <a:pt x="313347" y="178523"/>
                    </a:lnTo>
                    <a:lnTo>
                      <a:pt x="321348" y="170535"/>
                    </a:lnTo>
                    <a:lnTo>
                      <a:pt x="321348" y="794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grpSp>
          <p:nvGrpSpPr>
            <p:cNvPr id="15" name="object 46">
              <a:extLst>
                <a:ext uri="{FF2B5EF4-FFF2-40B4-BE49-F238E27FC236}">
                  <a16:creationId xmlns:a16="http://schemas.microsoft.com/office/drawing/2014/main" id="{0FF15B64-B5AC-4E2E-AEFD-9E6549FF78CC}"/>
                </a:ext>
              </a:extLst>
            </p:cNvPr>
            <p:cNvGrpSpPr/>
            <p:nvPr/>
          </p:nvGrpSpPr>
          <p:grpSpPr>
            <a:xfrm>
              <a:off x="10114013" y="6755771"/>
              <a:ext cx="686435" cy="607060"/>
              <a:chOff x="10114013" y="6755771"/>
              <a:chExt cx="686435" cy="607060"/>
            </a:xfrm>
          </p:grpSpPr>
          <p:sp>
            <p:nvSpPr>
              <p:cNvPr id="33" name="object 47">
                <a:extLst>
                  <a:ext uri="{FF2B5EF4-FFF2-40B4-BE49-F238E27FC236}">
                    <a16:creationId xmlns:a16="http://schemas.microsoft.com/office/drawing/2014/main" id="{8079B429-4948-462B-9661-4222E67CBE19}"/>
                  </a:ext>
                </a:extLst>
              </p:cNvPr>
              <p:cNvSpPr/>
              <p:nvPr/>
            </p:nvSpPr>
            <p:spPr>
              <a:xfrm>
                <a:off x="10131869" y="6773619"/>
                <a:ext cx="571500" cy="571500"/>
              </a:xfrm>
              <a:custGeom>
                <a:avLst/>
                <a:gdLst/>
                <a:ahLst/>
                <a:cxnLst/>
                <a:rect l="l" t="t" r="r" b="b"/>
                <a:pathLst>
                  <a:path w="571500" h="571500">
                    <a:moveTo>
                      <a:pt x="285635" y="0"/>
                    </a:moveTo>
                    <a:lnTo>
                      <a:pt x="239299" y="3737"/>
                    </a:lnTo>
                    <a:lnTo>
                      <a:pt x="195345" y="14559"/>
                    </a:lnTo>
                    <a:lnTo>
                      <a:pt x="154360" y="31878"/>
                    </a:lnTo>
                    <a:lnTo>
                      <a:pt x="116934" y="55105"/>
                    </a:lnTo>
                    <a:lnTo>
                      <a:pt x="83653" y="83653"/>
                    </a:lnTo>
                    <a:lnTo>
                      <a:pt x="55105" y="116934"/>
                    </a:lnTo>
                    <a:lnTo>
                      <a:pt x="31878" y="154360"/>
                    </a:lnTo>
                    <a:lnTo>
                      <a:pt x="14559" y="195345"/>
                    </a:lnTo>
                    <a:lnTo>
                      <a:pt x="3737" y="239299"/>
                    </a:lnTo>
                    <a:lnTo>
                      <a:pt x="0" y="285635"/>
                    </a:lnTo>
                    <a:lnTo>
                      <a:pt x="3737" y="331965"/>
                    </a:lnTo>
                    <a:lnTo>
                      <a:pt x="14559" y="375916"/>
                    </a:lnTo>
                    <a:lnTo>
                      <a:pt x="31878" y="416899"/>
                    </a:lnTo>
                    <a:lnTo>
                      <a:pt x="55105" y="454326"/>
                    </a:lnTo>
                    <a:lnTo>
                      <a:pt x="83653" y="487608"/>
                    </a:lnTo>
                    <a:lnTo>
                      <a:pt x="116934" y="516158"/>
                    </a:lnTo>
                    <a:lnTo>
                      <a:pt x="154360" y="539388"/>
                    </a:lnTo>
                    <a:lnTo>
                      <a:pt x="195345" y="556708"/>
                    </a:lnTo>
                    <a:lnTo>
                      <a:pt x="239299" y="567532"/>
                    </a:lnTo>
                    <a:lnTo>
                      <a:pt x="285635" y="571271"/>
                    </a:lnTo>
                    <a:lnTo>
                      <a:pt x="331965" y="567532"/>
                    </a:lnTo>
                    <a:lnTo>
                      <a:pt x="375916" y="556708"/>
                    </a:lnTo>
                    <a:lnTo>
                      <a:pt x="416899" y="539388"/>
                    </a:lnTo>
                    <a:lnTo>
                      <a:pt x="454326" y="516158"/>
                    </a:lnTo>
                    <a:lnTo>
                      <a:pt x="473327" y="499859"/>
                    </a:lnTo>
                    <a:lnTo>
                      <a:pt x="285635" y="499859"/>
                    </a:lnTo>
                    <a:lnTo>
                      <a:pt x="236519" y="494200"/>
                    </a:lnTo>
                    <a:lnTo>
                      <a:pt x="191430" y="478083"/>
                    </a:lnTo>
                    <a:lnTo>
                      <a:pt x="151654" y="452793"/>
                    </a:lnTo>
                    <a:lnTo>
                      <a:pt x="118478" y="419616"/>
                    </a:lnTo>
                    <a:lnTo>
                      <a:pt x="93188" y="379840"/>
                    </a:lnTo>
                    <a:lnTo>
                      <a:pt x="77070" y="334751"/>
                    </a:lnTo>
                    <a:lnTo>
                      <a:pt x="71412" y="285635"/>
                    </a:lnTo>
                    <a:lnTo>
                      <a:pt x="77070" y="236519"/>
                    </a:lnTo>
                    <a:lnTo>
                      <a:pt x="93188" y="191430"/>
                    </a:lnTo>
                    <a:lnTo>
                      <a:pt x="118478" y="151654"/>
                    </a:lnTo>
                    <a:lnTo>
                      <a:pt x="151654" y="118478"/>
                    </a:lnTo>
                    <a:lnTo>
                      <a:pt x="191430" y="93188"/>
                    </a:lnTo>
                    <a:lnTo>
                      <a:pt x="236519" y="77070"/>
                    </a:lnTo>
                    <a:lnTo>
                      <a:pt x="285635" y="71412"/>
                    </a:lnTo>
                    <a:lnTo>
                      <a:pt x="473337" y="71412"/>
                    </a:lnTo>
                    <a:lnTo>
                      <a:pt x="454326" y="55105"/>
                    </a:lnTo>
                    <a:lnTo>
                      <a:pt x="416899" y="31878"/>
                    </a:lnTo>
                    <a:lnTo>
                      <a:pt x="375916" y="14559"/>
                    </a:lnTo>
                    <a:lnTo>
                      <a:pt x="331965" y="3737"/>
                    </a:lnTo>
                    <a:lnTo>
                      <a:pt x="285635" y="0"/>
                    </a:lnTo>
                    <a:close/>
                  </a:path>
                  <a:path w="571500" h="571500">
                    <a:moveTo>
                      <a:pt x="473337" y="71412"/>
                    </a:moveTo>
                    <a:lnTo>
                      <a:pt x="285635" y="71412"/>
                    </a:lnTo>
                    <a:lnTo>
                      <a:pt x="334751" y="77070"/>
                    </a:lnTo>
                    <a:lnTo>
                      <a:pt x="379840" y="93188"/>
                    </a:lnTo>
                    <a:lnTo>
                      <a:pt x="419616" y="118478"/>
                    </a:lnTo>
                    <a:lnTo>
                      <a:pt x="452793" y="151654"/>
                    </a:lnTo>
                    <a:lnTo>
                      <a:pt x="478083" y="191430"/>
                    </a:lnTo>
                    <a:lnTo>
                      <a:pt x="494200" y="236519"/>
                    </a:lnTo>
                    <a:lnTo>
                      <a:pt x="499859" y="285635"/>
                    </a:lnTo>
                    <a:lnTo>
                      <a:pt x="494200" y="334751"/>
                    </a:lnTo>
                    <a:lnTo>
                      <a:pt x="478083" y="379840"/>
                    </a:lnTo>
                    <a:lnTo>
                      <a:pt x="452793" y="419616"/>
                    </a:lnTo>
                    <a:lnTo>
                      <a:pt x="419616" y="452793"/>
                    </a:lnTo>
                    <a:lnTo>
                      <a:pt x="379840" y="478083"/>
                    </a:lnTo>
                    <a:lnTo>
                      <a:pt x="334751" y="494200"/>
                    </a:lnTo>
                    <a:lnTo>
                      <a:pt x="285635" y="499859"/>
                    </a:lnTo>
                    <a:lnTo>
                      <a:pt x="473327" y="499859"/>
                    </a:lnTo>
                    <a:lnTo>
                      <a:pt x="516158" y="454326"/>
                    </a:lnTo>
                    <a:lnTo>
                      <a:pt x="539388" y="416899"/>
                    </a:lnTo>
                    <a:lnTo>
                      <a:pt x="556708" y="375916"/>
                    </a:lnTo>
                    <a:lnTo>
                      <a:pt x="567532" y="331965"/>
                    </a:lnTo>
                    <a:lnTo>
                      <a:pt x="571271" y="285635"/>
                    </a:lnTo>
                    <a:lnTo>
                      <a:pt x="567532" y="239299"/>
                    </a:lnTo>
                    <a:lnTo>
                      <a:pt x="556708" y="195345"/>
                    </a:lnTo>
                    <a:lnTo>
                      <a:pt x="539388" y="154360"/>
                    </a:lnTo>
                    <a:lnTo>
                      <a:pt x="516158" y="116934"/>
                    </a:lnTo>
                    <a:lnTo>
                      <a:pt x="487608" y="83653"/>
                    </a:lnTo>
                    <a:lnTo>
                      <a:pt x="473337"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4" name="object 48">
                <a:extLst>
                  <a:ext uri="{FF2B5EF4-FFF2-40B4-BE49-F238E27FC236}">
                    <a16:creationId xmlns:a16="http://schemas.microsoft.com/office/drawing/2014/main" id="{881CC294-951D-4D05-BD41-787D1CF6D736}"/>
                  </a:ext>
                </a:extLst>
              </p:cNvPr>
              <p:cNvSpPr/>
              <p:nvPr/>
            </p:nvSpPr>
            <p:spPr>
              <a:xfrm>
                <a:off x="10203281" y="6845028"/>
                <a:ext cx="428625" cy="428625"/>
              </a:xfrm>
              <a:custGeom>
                <a:avLst/>
                <a:gdLst/>
                <a:ahLst/>
                <a:cxnLst/>
                <a:rect l="l" t="t" r="r" b="b"/>
                <a:pathLst>
                  <a:path w="428625" h="428625">
                    <a:moveTo>
                      <a:pt x="214223" y="0"/>
                    </a:moveTo>
                    <a:lnTo>
                      <a:pt x="165107" y="5658"/>
                    </a:lnTo>
                    <a:lnTo>
                      <a:pt x="120018" y="21776"/>
                    </a:lnTo>
                    <a:lnTo>
                      <a:pt x="80242" y="47066"/>
                    </a:lnTo>
                    <a:lnTo>
                      <a:pt x="47066" y="80242"/>
                    </a:lnTo>
                    <a:lnTo>
                      <a:pt x="21776" y="120018"/>
                    </a:lnTo>
                    <a:lnTo>
                      <a:pt x="5658" y="165107"/>
                    </a:lnTo>
                    <a:lnTo>
                      <a:pt x="0" y="214223"/>
                    </a:lnTo>
                    <a:lnTo>
                      <a:pt x="5658" y="263343"/>
                    </a:lnTo>
                    <a:lnTo>
                      <a:pt x="21776" y="308434"/>
                    </a:lnTo>
                    <a:lnTo>
                      <a:pt x="47066" y="348209"/>
                    </a:lnTo>
                    <a:lnTo>
                      <a:pt x="80242" y="381384"/>
                    </a:lnTo>
                    <a:lnTo>
                      <a:pt x="120018" y="406673"/>
                    </a:lnTo>
                    <a:lnTo>
                      <a:pt x="165107" y="422789"/>
                    </a:lnTo>
                    <a:lnTo>
                      <a:pt x="214223" y="428447"/>
                    </a:lnTo>
                    <a:lnTo>
                      <a:pt x="263339" y="422789"/>
                    </a:lnTo>
                    <a:lnTo>
                      <a:pt x="308428" y="406673"/>
                    </a:lnTo>
                    <a:lnTo>
                      <a:pt x="348204" y="381384"/>
                    </a:lnTo>
                    <a:lnTo>
                      <a:pt x="372542" y="357047"/>
                    </a:lnTo>
                    <a:lnTo>
                      <a:pt x="214223" y="357047"/>
                    </a:lnTo>
                    <a:lnTo>
                      <a:pt x="169086" y="349766"/>
                    </a:lnTo>
                    <a:lnTo>
                      <a:pt x="129883" y="329491"/>
                    </a:lnTo>
                    <a:lnTo>
                      <a:pt x="98968" y="298573"/>
                    </a:lnTo>
                    <a:lnTo>
                      <a:pt x="78693" y="259367"/>
                    </a:lnTo>
                    <a:lnTo>
                      <a:pt x="71412" y="214223"/>
                    </a:lnTo>
                    <a:lnTo>
                      <a:pt x="78693" y="169086"/>
                    </a:lnTo>
                    <a:lnTo>
                      <a:pt x="98968" y="129883"/>
                    </a:lnTo>
                    <a:lnTo>
                      <a:pt x="129883" y="98968"/>
                    </a:lnTo>
                    <a:lnTo>
                      <a:pt x="169086" y="78693"/>
                    </a:lnTo>
                    <a:lnTo>
                      <a:pt x="214223" y="71412"/>
                    </a:lnTo>
                    <a:lnTo>
                      <a:pt x="372550" y="71412"/>
                    </a:lnTo>
                    <a:lnTo>
                      <a:pt x="348204" y="47066"/>
                    </a:lnTo>
                    <a:lnTo>
                      <a:pt x="308428" y="21776"/>
                    </a:lnTo>
                    <a:lnTo>
                      <a:pt x="263339" y="5658"/>
                    </a:lnTo>
                    <a:lnTo>
                      <a:pt x="214223" y="0"/>
                    </a:lnTo>
                    <a:close/>
                  </a:path>
                  <a:path w="428625" h="428625">
                    <a:moveTo>
                      <a:pt x="372550" y="71412"/>
                    </a:moveTo>
                    <a:lnTo>
                      <a:pt x="214223" y="71412"/>
                    </a:lnTo>
                    <a:lnTo>
                      <a:pt x="259360" y="78693"/>
                    </a:lnTo>
                    <a:lnTo>
                      <a:pt x="298563" y="98968"/>
                    </a:lnTo>
                    <a:lnTo>
                      <a:pt x="329479" y="129883"/>
                    </a:lnTo>
                    <a:lnTo>
                      <a:pt x="349753" y="169086"/>
                    </a:lnTo>
                    <a:lnTo>
                      <a:pt x="357035" y="214223"/>
                    </a:lnTo>
                    <a:lnTo>
                      <a:pt x="349753" y="259367"/>
                    </a:lnTo>
                    <a:lnTo>
                      <a:pt x="329479" y="298573"/>
                    </a:lnTo>
                    <a:lnTo>
                      <a:pt x="298563" y="329491"/>
                    </a:lnTo>
                    <a:lnTo>
                      <a:pt x="259360" y="349766"/>
                    </a:lnTo>
                    <a:lnTo>
                      <a:pt x="214223" y="357047"/>
                    </a:lnTo>
                    <a:lnTo>
                      <a:pt x="372542" y="357047"/>
                    </a:lnTo>
                    <a:lnTo>
                      <a:pt x="381380" y="348209"/>
                    </a:lnTo>
                    <a:lnTo>
                      <a:pt x="406671" y="308434"/>
                    </a:lnTo>
                    <a:lnTo>
                      <a:pt x="422788" y="263343"/>
                    </a:lnTo>
                    <a:lnTo>
                      <a:pt x="428447" y="214223"/>
                    </a:lnTo>
                    <a:lnTo>
                      <a:pt x="422788" y="165107"/>
                    </a:lnTo>
                    <a:lnTo>
                      <a:pt x="406671" y="120018"/>
                    </a:lnTo>
                    <a:lnTo>
                      <a:pt x="381380" y="80242"/>
                    </a:lnTo>
                    <a:lnTo>
                      <a:pt x="372550" y="71412"/>
                    </a:lnTo>
                    <a:close/>
                  </a:path>
                </a:pathLst>
              </a:custGeom>
              <a:solidFill>
                <a:srgbClr val="D1E53D">
                  <a:alpha val="19999"/>
                </a:srgbClr>
              </a:solidFill>
            </p:spPr>
            <p:txBody>
              <a:bodyPr wrap="square" lIns="0" tIns="0" rIns="0" bIns="0" rtlCol="0"/>
              <a:lstStyle/>
              <a:p>
                <a:endParaRPr sz="1587">
                  <a:ea typeface="Roboto Condensed Light" panose="020B0604020202020204" charset="0"/>
                </a:endParaRPr>
              </a:p>
            </p:txBody>
          </p:sp>
          <p:sp>
            <p:nvSpPr>
              <p:cNvPr id="35" name="object 49">
                <a:extLst>
                  <a:ext uri="{FF2B5EF4-FFF2-40B4-BE49-F238E27FC236}">
                    <a16:creationId xmlns:a16="http://schemas.microsoft.com/office/drawing/2014/main" id="{8E8BEFA5-174C-4762-BA22-B02BBDADE4AB}"/>
                  </a:ext>
                </a:extLst>
              </p:cNvPr>
              <p:cNvSpPr/>
              <p:nvPr/>
            </p:nvSpPr>
            <p:spPr>
              <a:xfrm>
                <a:off x="10274694" y="6916437"/>
                <a:ext cx="285750" cy="285750"/>
              </a:xfrm>
              <a:custGeom>
                <a:avLst/>
                <a:gdLst/>
                <a:ahLst/>
                <a:cxnLst/>
                <a:rect l="l" t="t" r="r" b="b"/>
                <a:pathLst>
                  <a:path w="285750" h="285750">
                    <a:moveTo>
                      <a:pt x="142811" y="0"/>
                    </a:moveTo>
                    <a:lnTo>
                      <a:pt x="97674" y="7281"/>
                    </a:lnTo>
                    <a:lnTo>
                      <a:pt x="58471" y="27555"/>
                    </a:lnTo>
                    <a:lnTo>
                      <a:pt x="27555" y="58471"/>
                    </a:lnTo>
                    <a:lnTo>
                      <a:pt x="7281" y="97674"/>
                    </a:lnTo>
                    <a:lnTo>
                      <a:pt x="0" y="142811"/>
                    </a:lnTo>
                    <a:lnTo>
                      <a:pt x="7281" y="187955"/>
                    </a:lnTo>
                    <a:lnTo>
                      <a:pt x="27555" y="227161"/>
                    </a:lnTo>
                    <a:lnTo>
                      <a:pt x="58471" y="258078"/>
                    </a:lnTo>
                    <a:lnTo>
                      <a:pt x="97674" y="278354"/>
                    </a:lnTo>
                    <a:lnTo>
                      <a:pt x="142811" y="285635"/>
                    </a:lnTo>
                    <a:lnTo>
                      <a:pt x="187948" y="278354"/>
                    </a:lnTo>
                    <a:lnTo>
                      <a:pt x="227151" y="258078"/>
                    </a:lnTo>
                    <a:lnTo>
                      <a:pt x="258067" y="227161"/>
                    </a:lnTo>
                    <a:lnTo>
                      <a:pt x="264757" y="214223"/>
                    </a:lnTo>
                    <a:lnTo>
                      <a:pt x="142811" y="214223"/>
                    </a:lnTo>
                    <a:lnTo>
                      <a:pt x="115017" y="208612"/>
                    </a:lnTo>
                    <a:lnTo>
                      <a:pt x="92317" y="193309"/>
                    </a:lnTo>
                    <a:lnTo>
                      <a:pt x="77012" y="170611"/>
                    </a:lnTo>
                    <a:lnTo>
                      <a:pt x="71399" y="142811"/>
                    </a:lnTo>
                    <a:lnTo>
                      <a:pt x="77012" y="115019"/>
                    </a:lnTo>
                    <a:lnTo>
                      <a:pt x="92317" y="92324"/>
                    </a:lnTo>
                    <a:lnTo>
                      <a:pt x="115017" y="77022"/>
                    </a:lnTo>
                    <a:lnTo>
                      <a:pt x="142811" y="71412"/>
                    </a:lnTo>
                    <a:lnTo>
                      <a:pt x="264759" y="71412"/>
                    </a:lnTo>
                    <a:lnTo>
                      <a:pt x="258067" y="58471"/>
                    </a:lnTo>
                    <a:lnTo>
                      <a:pt x="227151" y="27555"/>
                    </a:lnTo>
                    <a:lnTo>
                      <a:pt x="187948" y="7281"/>
                    </a:lnTo>
                    <a:lnTo>
                      <a:pt x="142811" y="0"/>
                    </a:lnTo>
                    <a:close/>
                  </a:path>
                  <a:path w="285750" h="285750">
                    <a:moveTo>
                      <a:pt x="264759" y="71412"/>
                    </a:moveTo>
                    <a:lnTo>
                      <a:pt x="142811" y="71412"/>
                    </a:lnTo>
                    <a:lnTo>
                      <a:pt x="170605" y="77022"/>
                    </a:lnTo>
                    <a:lnTo>
                      <a:pt x="193305" y="92324"/>
                    </a:lnTo>
                    <a:lnTo>
                      <a:pt x="208610" y="115019"/>
                    </a:lnTo>
                    <a:lnTo>
                      <a:pt x="214223" y="142811"/>
                    </a:lnTo>
                    <a:lnTo>
                      <a:pt x="208610" y="170611"/>
                    </a:lnTo>
                    <a:lnTo>
                      <a:pt x="193305" y="193309"/>
                    </a:lnTo>
                    <a:lnTo>
                      <a:pt x="170605" y="208612"/>
                    </a:lnTo>
                    <a:lnTo>
                      <a:pt x="142811" y="214223"/>
                    </a:lnTo>
                    <a:lnTo>
                      <a:pt x="264757" y="214223"/>
                    </a:lnTo>
                    <a:lnTo>
                      <a:pt x="278341" y="187955"/>
                    </a:lnTo>
                    <a:lnTo>
                      <a:pt x="285623" y="142811"/>
                    </a:lnTo>
                    <a:lnTo>
                      <a:pt x="278341" y="97674"/>
                    </a:lnTo>
                    <a:lnTo>
                      <a:pt x="264759" y="71412"/>
                    </a:lnTo>
                    <a:close/>
                  </a:path>
                </a:pathLst>
              </a:custGeom>
              <a:solidFill>
                <a:srgbClr val="4FBA94">
                  <a:alpha val="19999"/>
                </a:srgbClr>
              </a:solidFill>
            </p:spPr>
            <p:txBody>
              <a:bodyPr wrap="square" lIns="0" tIns="0" rIns="0" bIns="0" rtlCol="0"/>
              <a:lstStyle/>
              <a:p>
                <a:endParaRPr sz="1587">
                  <a:ea typeface="Roboto Condensed Light" panose="020B0604020202020204" charset="0"/>
                </a:endParaRPr>
              </a:p>
            </p:txBody>
          </p:sp>
          <p:sp>
            <p:nvSpPr>
              <p:cNvPr id="36" name="object 50">
                <a:extLst>
                  <a:ext uri="{FF2B5EF4-FFF2-40B4-BE49-F238E27FC236}">
                    <a16:creationId xmlns:a16="http://schemas.microsoft.com/office/drawing/2014/main" id="{F74D092D-CACE-49C3-99BA-091932EEE798}"/>
                  </a:ext>
                </a:extLst>
              </p:cNvPr>
              <p:cNvSpPr/>
              <p:nvPr/>
            </p:nvSpPr>
            <p:spPr>
              <a:xfrm>
                <a:off x="10346093" y="6987846"/>
                <a:ext cx="142824" cy="142811"/>
              </a:xfrm>
              <a:prstGeom prst="rect">
                <a:avLst/>
              </a:prstGeom>
              <a:blipFill>
                <a:blip r:embed="rId9" cstate="print"/>
                <a:stretch>
                  <a:fillRect/>
                </a:stretch>
              </a:blipFill>
            </p:spPr>
            <p:txBody>
              <a:bodyPr wrap="square" lIns="0" tIns="0" rIns="0" bIns="0" rtlCol="0"/>
              <a:lstStyle/>
              <a:p>
                <a:endParaRPr sz="1587">
                  <a:ea typeface="Roboto Condensed Light" panose="020B0604020202020204" charset="0"/>
                </a:endParaRPr>
              </a:p>
            </p:txBody>
          </p:sp>
          <p:sp>
            <p:nvSpPr>
              <p:cNvPr id="37" name="object 51">
                <a:extLst>
                  <a:ext uri="{FF2B5EF4-FFF2-40B4-BE49-F238E27FC236}">
                    <a16:creationId xmlns:a16="http://schemas.microsoft.com/office/drawing/2014/main" id="{F9882853-0148-44B6-9BBB-602301578B6B}"/>
                  </a:ext>
                </a:extLst>
              </p:cNvPr>
              <p:cNvSpPr/>
              <p:nvPr/>
            </p:nvSpPr>
            <p:spPr>
              <a:xfrm>
                <a:off x="10114014" y="6755777"/>
                <a:ext cx="607060" cy="607060"/>
              </a:xfrm>
              <a:custGeom>
                <a:avLst/>
                <a:gdLst/>
                <a:ahLst/>
                <a:cxnLst/>
                <a:rect l="l" t="t" r="r" b="b"/>
                <a:pathLst>
                  <a:path w="607059" h="607059">
                    <a:moveTo>
                      <a:pt x="464159" y="303479"/>
                    </a:moveTo>
                    <a:lnTo>
                      <a:pt x="455942" y="252755"/>
                    </a:lnTo>
                    <a:lnTo>
                      <a:pt x="433108" y="208661"/>
                    </a:lnTo>
                    <a:lnTo>
                      <a:pt x="428459" y="204012"/>
                    </a:lnTo>
                    <a:lnTo>
                      <a:pt x="428459" y="303479"/>
                    </a:lnTo>
                    <a:lnTo>
                      <a:pt x="418617" y="352082"/>
                    </a:lnTo>
                    <a:lnTo>
                      <a:pt x="391807" y="391807"/>
                    </a:lnTo>
                    <a:lnTo>
                      <a:pt x="352082" y="418617"/>
                    </a:lnTo>
                    <a:lnTo>
                      <a:pt x="303491" y="428447"/>
                    </a:lnTo>
                    <a:lnTo>
                      <a:pt x="254889" y="418617"/>
                    </a:lnTo>
                    <a:lnTo>
                      <a:pt x="215163" y="391807"/>
                    </a:lnTo>
                    <a:lnTo>
                      <a:pt x="188353" y="352082"/>
                    </a:lnTo>
                    <a:lnTo>
                      <a:pt x="178523" y="303479"/>
                    </a:lnTo>
                    <a:lnTo>
                      <a:pt x="188353" y="254889"/>
                    </a:lnTo>
                    <a:lnTo>
                      <a:pt x="215163" y="215163"/>
                    </a:lnTo>
                    <a:lnTo>
                      <a:pt x="254889" y="188353"/>
                    </a:lnTo>
                    <a:lnTo>
                      <a:pt x="303491" y="178511"/>
                    </a:lnTo>
                    <a:lnTo>
                      <a:pt x="352082" y="188353"/>
                    </a:lnTo>
                    <a:lnTo>
                      <a:pt x="391807" y="215163"/>
                    </a:lnTo>
                    <a:lnTo>
                      <a:pt x="418617" y="254889"/>
                    </a:lnTo>
                    <a:lnTo>
                      <a:pt x="428459" y="303479"/>
                    </a:lnTo>
                    <a:lnTo>
                      <a:pt x="428459" y="204012"/>
                    </a:lnTo>
                    <a:lnTo>
                      <a:pt x="402971" y="178511"/>
                    </a:lnTo>
                    <a:lnTo>
                      <a:pt x="398310" y="173863"/>
                    </a:lnTo>
                    <a:lnTo>
                      <a:pt x="354215" y="151028"/>
                    </a:lnTo>
                    <a:lnTo>
                      <a:pt x="303491" y="142811"/>
                    </a:lnTo>
                    <a:lnTo>
                      <a:pt x="252755" y="151028"/>
                    </a:lnTo>
                    <a:lnTo>
                      <a:pt x="208661" y="173863"/>
                    </a:lnTo>
                    <a:lnTo>
                      <a:pt x="173863" y="208661"/>
                    </a:lnTo>
                    <a:lnTo>
                      <a:pt x="151028" y="252755"/>
                    </a:lnTo>
                    <a:lnTo>
                      <a:pt x="142824" y="303479"/>
                    </a:lnTo>
                    <a:lnTo>
                      <a:pt x="151028" y="354215"/>
                    </a:lnTo>
                    <a:lnTo>
                      <a:pt x="173863" y="398310"/>
                    </a:lnTo>
                    <a:lnTo>
                      <a:pt x="208661" y="433108"/>
                    </a:lnTo>
                    <a:lnTo>
                      <a:pt x="252755" y="455942"/>
                    </a:lnTo>
                    <a:lnTo>
                      <a:pt x="303491" y="464146"/>
                    </a:lnTo>
                    <a:lnTo>
                      <a:pt x="354215" y="455942"/>
                    </a:lnTo>
                    <a:lnTo>
                      <a:pt x="398310" y="433108"/>
                    </a:lnTo>
                    <a:lnTo>
                      <a:pt x="402971" y="428447"/>
                    </a:lnTo>
                    <a:lnTo>
                      <a:pt x="433108" y="398310"/>
                    </a:lnTo>
                    <a:lnTo>
                      <a:pt x="455942" y="354215"/>
                    </a:lnTo>
                    <a:lnTo>
                      <a:pt x="464159" y="303479"/>
                    </a:lnTo>
                    <a:close/>
                  </a:path>
                  <a:path w="607059" h="607059">
                    <a:moveTo>
                      <a:pt x="535571" y="303479"/>
                    </a:moveTo>
                    <a:lnTo>
                      <a:pt x="530847" y="256768"/>
                    </a:lnTo>
                    <a:lnTo>
                      <a:pt x="517296" y="213233"/>
                    </a:lnTo>
                    <a:lnTo>
                      <a:pt x="499872" y="181165"/>
                    </a:lnTo>
                    <a:lnTo>
                      <a:pt x="499872" y="303479"/>
                    </a:lnTo>
                    <a:lnTo>
                      <a:pt x="494665" y="348449"/>
                    </a:lnTo>
                    <a:lnTo>
                      <a:pt x="479869" y="389763"/>
                    </a:lnTo>
                    <a:lnTo>
                      <a:pt x="456666" y="426237"/>
                    </a:lnTo>
                    <a:lnTo>
                      <a:pt x="426237" y="456666"/>
                    </a:lnTo>
                    <a:lnTo>
                      <a:pt x="389775" y="479869"/>
                    </a:lnTo>
                    <a:lnTo>
                      <a:pt x="348462" y="494665"/>
                    </a:lnTo>
                    <a:lnTo>
                      <a:pt x="303491" y="499859"/>
                    </a:lnTo>
                    <a:lnTo>
                      <a:pt x="258508" y="494665"/>
                    </a:lnTo>
                    <a:lnTo>
                      <a:pt x="217195" y="479869"/>
                    </a:lnTo>
                    <a:lnTo>
                      <a:pt x="180733" y="456666"/>
                    </a:lnTo>
                    <a:lnTo>
                      <a:pt x="150304" y="426237"/>
                    </a:lnTo>
                    <a:lnTo>
                      <a:pt x="127101" y="389763"/>
                    </a:lnTo>
                    <a:lnTo>
                      <a:pt x="112306" y="348449"/>
                    </a:lnTo>
                    <a:lnTo>
                      <a:pt x="107111" y="303479"/>
                    </a:lnTo>
                    <a:lnTo>
                      <a:pt x="112306" y="258508"/>
                    </a:lnTo>
                    <a:lnTo>
                      <a:pt x="127101" y="217195"/>
                    </a:lnTo>
                    <a:lnTo>
                      <a:pt x="150304" y="180733"/>
                    </a:lnTo>
                    <a:lnTo>
                      <a:pt x="180733" y="150304"/>
                    </a:lnTo>
                    <a:lnTo>
                      <a:pt x="217195" y="127101"/>
                    </a:lnTo>
                    <a:lnTo>
                      <a:pt x="258508" y="112306"/>
                    </a:lnTo>
                    <a:lnTo>
                      <a:pt x="303491" y="107111"/>
                    </a:lnTo>
                    <a:lnTo>
                      <a:pt x="348462" y="112306"/>
                    </a:lnTo>
                    <a:lnTo>
                      <a:pt x="389775" y="127101"/>
                    </a:lnTo>
                    <a:lnTo>
                      <a:pt x="426237" y="150304"/>
                    </a:lnTo>
                    <a:lnTo>
                      <a:pt x="456666" y="180733"/>
                    </a:lnTo>
                    <a:lnTo>
                      <a:pt x="479869" y="217195"/>
                    </a:lnTo>
                    <a:lnTo>
                      <a:pt x="494665" y="258508"/>
                    </a:lnTo>
                    <a:lnTo>
                      <a:pt x="499872" y="303479"/>
                    </a:lnTo>
                    <a:lnTo>
                      <a:pt x="499872" y="181165"/>
                    </a:lnTo>
                    <a:lnTo>
                      <a:pt x="467512" y="139458"/>
                    </a:lnTo>
                    <a:lnTo>
                      <a:pt x="433158" y="111099"/>
                    </a:lnTo>
                    <a:lnTo>
                      <a:pt x="393738" y="89674"/>
                    </a:lnTo>
                    <a:lnTo>
                      <a:pt x="350202" y="76123"/>
                    </a:lnTo>
                    <a:lnTo>
                      <a:pt x="303491" y="71399"/>
                    </a:lnTo>
                    <a:lnTo>
                      <a:pt x="256768" y="76123"/>
                    </a:lnTo>
                    <a:lnTo>
                      <a:pt x="213233" y="89674"/>
                    </a:lnTo>
                    <a:lnTo>
                      <a:pt x="173812" y="111099"/>
                    </a:lnTo>
                    <a:lnTo>
                      <a:pt x="139458" y="139458"/>
                    </a:lnTo>
                    <a:lnTo>
                      <a:pt x="111086" y="173812"/>
                    </a:lnTo>
                    <a:lnTo>
                      <a:pt x="89674" y="213233"/>
                    </a:lnTo>
                    <a:lnTo>
                      <a:pt x="76123" y="256768"/>
                    </a:lnTo>
                    <a:lnTo>
                      <a:pt x="71412" y="303479"/>
                    </a:lnTo>
                    <a:lnTo>
                      <a:pt x="76123" y="350189"/>
                    </a:lnTo>
                    <a:lnTo>
                      <a:pt x="89674" y="393725"/>
                    </a:lnTo>
                    <a:lnTo>
                      <a:pt x="111086" y="433146"/>
                    </a:lnTo>
                    <a:lnTo>
                      <a:pt x="139458" y="467512"/>
                    </a:lnTo>
                    <a:lnTo>
                      <a:pt x="173812" y="495871"/>
                    </a:lnTo>
                    <a:lnTo>
                      <a:pt x="213233" y="517296"/>
                    </a:lnTo>
                    <a:lnTo>
                      <a:pt x="256768" y="530834"/>
                    </a:lnTo>
                    <a:lnTo>
                      <a:pt x="303491" y="535559"/>
                    </a:lnTo>
                    <a:lnTo>
                      <a:pt x="350202" y="530834"/>
                    </a:lnTo>
                    <a:lnTo>
                      <a:pt x="393738" y="517296"/>
                    </a:lnTo>
                    <a:lnTo>
                      <a:pt x="425818" y="499859"/>
                    </a:lnTo>
                    <a:lnTo>
                      <a:pt x="433158" y="495871"/>
                    </a:lnTo>
                    <a:lnTo>
                      <a:pt x="467512" y="467512"/>
                    </a:lnTo>
                    <a:lnTo>
                      <a:pt x="495884" y="433146"/>
                    </a:lnTo>
                    <a:lnTo>
                      <a:pt x="517296" y="393725"/>
                    </a:lnTo>
                    <a:lnTo>
                      <a:pt x="530847" y="350189"/>
                    </a:lnTo>
                    <a:lnTo>
                      <a:pt x="535571" y="303479"/>
                    </a:lnTo>
                    <a:close/>
                  </a:path>
                  <a:path w="607059" h="607059">
                    <a:moveTo>
                      <a:pt x="606983" y="303479"/>
                    </a:moveTo>
                    <a:lnTo>
                      <a:pt x="602996" y="254317"/>
                    </a:lnTo>
                    <a:lnTo>
                      <a:pt x="591477" y="207657"/>
                    </a:lnTo>
                    <a:lnTo>
                      <a:pt x="573049" y="164122"/>
                    </a:lnTo>
                    <a:lnTo>
                      <a:pt x="571271" y="161264"/>
                    </a:lnTo>
                    <a:lnTo>
                      <a:pt x="571271" y="303479"/>
                    </a:lnTo>
                    <a:lnTo>
                      <a:pt x="566940" y="351548"/>
                    </a:lnTo>
                    <a:lnTo>
                      <a:pt x="554482" y="396824"/>
                    </a:lnTo>
                    <a:lnTo>
                      <a:pt x="534657" y="438531"/>
                    </a:lnTo>
                    <a:lnTo>
                      <a:pt x="508203" y="475919"/>
                    </a:lnTo>
                    <a:lnTo>
                      <a:pt x="475919" y="508215"/>
                    </a:lnTo>
                    <a:lnTo>
                      <a:pt x="438531" y="534657"/>
                    </a:lnTo>
                    <a:lnTo>
                      <a:pt x="396824" y="554494"/>
                    </a:lnTo>
                    <a:lnTo>
                      <a:pt x="351561" y="566953"/>
                    </a:lnTo>
                    <a:lnTo>
                      <a:pt x="303491" y="571271"/>
                    </a:lnTo>
                    <a:lnTo>
                      <a:pt x="255409" y="566953"/>
                    </a:lnTo>
                    <a:lnTo>
                      <a:pt x="210146" y="554494"/>
                    </a:lnTo>
                    <a:lnTo>
                      <a:pt x="168440" y="534657"/>
                    </a:lnTo>
                    <a:lnTo>
                      <a:pt x="131051" y="508215"/>
                    </a:lnTo>
                    <a:lnTo>
                      <a:pt x="98767" y="475919"/>
                    </a:lnTo>
                    <a:lnTo>
                      <a:pt x="72313" y="438531"/>
                    </a:lnTo>
                    <a:lnTo>
                      <a:pt x="52489" y="396824"/>
                    </a:lnTo>
                    <a:lnTo>
                      <a:pt x="40030" y="351548"/>
                    </a:lnTo>
                    <a:lnTo>
                      <a:pt x="35712" y="303479"/>
                    </a:lnTo>
                    <a:lnTo>
                      <a:pt x="40030" y="255409"/>
                    </a:lnTo>
                    <a:lnTo>
                      <a:pt x="52489" y="210134"/>
                    </a:lnTo>
                    <a:lnTo>
                      <a:pt x="72313" y="168427"/>
                    </a:lnTo>
                    <a:lnTo>
                      <a:pt x="98767" y="131051"/>
                    </a:lnTo>
                    <a:lnTo>
                      <a:pt x="131051" y="98755"/>
                    </a:lnTo>
                    <a:lnTo>
                      <a:pt x="168440" y="72313"/>
                    </a:lnTo>
                    <a:lnTo>
                      <a:pt x="210146" y="52476"/>
                    </a:lnTo>
                    <a:lnTo>
                      <a:pt x="255409" y="40017"/>
                    </a:lnTo>
                    <a:lnTo>
                      <a:pt x="303491" y="35699"/>
                    </a:lnTo>
                    <a:lnTo>
                      <a:pt x="351561" y="40017"/>
                    </a:lnTo>
                    <a:lnTo>
                      <a:pt x="396824" y="52476"/>
                    </a:lnTo>
                    <a:lnTo>
                      <a:pt x="438531" y="72313"/>
                    </a:lnTo>
                    <a:lnTo>
                      <a:pt x="475919" y="98755"/>
                    </a:lnTo>
                    <a:lnTo>
                      <a:pt x="508203" y="131051"/>
                    </a:lnTo>
                    <a:lnTo>
                      <a:pt x="534657" y="168427"/>
                    </a:lnTo>
                    <a:lnTo>
                      <a:pt x="554482" y="210134"/>
                    </a:lnTo>
                    <a:lnTo>
                      <a:pt x="566940" y="255409"/>
                    </a:lnTo>
                    <a:lnTo>
                      <a:pt x="571271" y="303479"/>
                    </a:lnTo>
                    <a:lnTo>
                      <a:pt x="571271" y="161264"/>
                    </a:lnTo>
                    <a:lnTo>
                      <a:pt x="548347" y="124358"/>
                    </a:lnTo>
                    <a:lnTo>
                      <a:pt x="517982" y="88988"/>
                    </a:lnTo>
                    <a:lnTo>
                      <a:pt x="482612" y="58623"/>
                    </a:lnTo>
                    <a:lnTo>
                      <a:pt x="445706" y="35699"/>
                    </a:lnTo>
                    <a:lnTo>
                      <a:pt x="399313" y="15494"/>
                    </a:lnTo>
                    <a:lnTo>
                      <a:pt x="352653" y="3975"/>
                    </a:lnTo>
                    <a:lnTo>
                      <a:pt x="303491" y="0"/>
                    </a:lnTo>
                    <a:lnTo>
                      <a:pt x="254317" y="3975"/>
                    </a:lnTo>
                    <a:lnTo>
                      <a:pt x="207657" y="15494"/>
                    </a:lnTo>
                    <a:lnTo>
                      <a:pt x="164134" y="33921"/>
                    </a:lnTo>
                    <a:lnTo>
                      <a:pt x="124358" y="58623"/>
                    </a:lnTo>
                    <a:lnTo>
                      <a:pt x="88988" y="88988"/>
                    </a:lnTo>
                    <a:lnTo>
                      <a:pt x="58623" y="124358"/>
                    </a:lnTo>
                    <a:lnTo>
                      <a:pt x="33921" y="164122"/>
                    </a:lnTo>
                    <a:lnTo>
                      <a:pt x="15494" y="207657"/>
                    </a:lnTo>
                    <a:lnTo>
                      <a:pt x="3975" y="254317"/>
                    </a:lnTo>
                    <a:lnTo>
                      <a:pt x="0" y="303479"/>
                    </a:lnTo>
                    <a:lnTo>
                      <a:pt x="3975" y="352640"/>
                    </a:lnTo>
                    <a:lnTo>
                      <a:pt x="15494" y="399300"/>
                    </a:lnTo>
                    <a:lnTo>
                      <a:pt x="33921" y="442836"/>
                    </a:lnTo>
                    <a:lnTo>
                      <a:pt x="58623" y="482600"/>
                    </a:lnTo>
                    <a:lnTo>
                      <a:pt x="88988" y="517982"/>
                    </a:lnTo>
                    <a:lnTo>
                      <a:pt x="124358" y="548335"/>
                    </a:lnTo>
                    <a:lnTo>
                      <a:pt x="164134" y="573049"/>
                    </a:lnTo>
                    <a:lnTo>
                      <a:pt x="207657" y="591477"/>
                    </a:lnTo>
                    <a:lnTo>
                      <a:pt x="254317" y="602996"/>
                    </a:lnTo>
                    <a:lnTo>
                      <a:pt x="303491" y="606971"/>
                    </a:lnTo>
                    <a:lnTo>
                      <a:pt x="352653" y="602996"/>
                    </a:lnTo>
                    <a:lnTo>
                      <a:pt x="399313" y="591477"/>
                    </a:lnTo>
                    <a:lnTo>
                      <a:pt x="442836" y="573049"/>
                    </a:lnTo>
                    <a:lnTo>
                      <a:pt x="445693" y="571271"/>
                    </a:lnTo>
                    <a:lnTo>
                      <a:pt x="482612" y="548335"/>
                    </a:lnTo>
                    <a:lnTo>
                      <a:pt x="517982" y="517982"/>
                    </a:lnTo>
                    <a:lnTo>
                      <a:pt x="548347" y="482600"/>
                    </a:lnTo>
                    <a:lnTo>
                      <a:pt x="573049" y="442836"/>
                    </a:lnTo>
                    <a:lnTo>
                      <a:pt x="591477" y="399300"/>
                    </a:lnTo>
                    <a:lnTo>
                      <a:pt x="602996" y="352640"/>
                    </a:lnTo>
                    <a:lnTo>
                      <a:pt x="606983" y="303479"/>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8" name="object 52">
                <a:extLst>
                  <a:ext uri="{FF2B5EF4-FFF2-40B4-BE49-F238E27FC236}">
                    <a16:creationId xmlns:a16="http://schemas.microsoft.com/office/drawing/2014/main" id="{29293595-B08F-4A9A-9294-7CC867EBD54C}"/>
                  </a:ext>
                </a:extLst>
              </p:cNvPr>
              <p:cNvSpPr/>
              <p:nvPr/>
            </p:nvSpPr>
            <p:spPr>
              <a:xfrm>
                <a:off x="10328249" y="6969992"/>
                <a:ext cx="178511" cy="178523"/>
              </a:xfrm>
              <a:prstGeom prst="rect">
                <a:avLst/>
              </a:prstGeom>
              <a:blipFill>
                <a:blip r:embed="rId10" cstate="print"/>
                <a:stretch>
                  <a:fillRect/>
                </a:stretch>
              </a:blipFill>
            </p:spPr>
            <p:txBody>
              <a:bodyPr wrap="square" lIns="0" tIns="0" rIns="0" bIns="0" rtlCol="0"/>
              <a:lstStyle/>
              <a:p>
                <a:endParaRPr sz="1587">
                  <a:ea typeface="Roboto Condensed Light" panose="020B0604020202020204" charset="0"/>
                </a:endParaRPr>
              </a:p>
            </p:txBody>
          </p:sp>
          <p:sp>
            <p:nvSpPr>
              <p:cNvPr id="39" name="object 53">
                <a:extLst>
                  <a:ext uri="{FF2B5EF4-FFF2-40B4-BE49-F238E27FC236}">
                    <a16:creationId xmlns:a16="http://schemas.microsoft.com/office/drawing/2014/main" id="{ABBB6E0E-8C61-47C5-910E-FB062FB5159A}"/>
                  </a:ext>
                </a:extLst>
              </p:cNvPr>
              <p:cNvSpPr/>
              <p:nvPr/>
            </p:nvSpPr>
            <p:spPr>
              <a:xfrm>
                <a:off x="10399649" y="7008571"/>
                <a:ext cx="400685" cy="101600"/>
              </a:xfrm>
              <a:custGeom>
                <a:avLst/>
                <a:gdLst/>
                <a:ahLst/>
                <a:cxnLst/>
                <a:rect l="l" t="t" r="r" b="b"/>
                <a:pathLst>
                  <a:path w="400684" h="101600">
                    <a:moveTo>
                      <a:pt x="400354" y="50901"/>
                    </a:moveTo>
                    <a:lnTo>
                      <a:pt x="400342" y="50482"/>
                    </a:lnTo>
                    <a:lnTo>
                      <a:pt x="400342" y="40601"/>
                    </a:lnTo>
                    <a:lnTo>
                      <a:pt x="400342" y="32981"/>
                    </a:lnTo>
                    <a:lnTo>
                      <a:pt x="400342" y="0"/>
                    </a:lnTo>
                    <a:lnTo>
                      <a:pt x="367360" y="32981"/>
                    </a:lnTo>
                    <a:lnTo>
                      <a:pt x="4025" y="32981"/>
                    </a:lnTo>
                    <a:lnTo>
                      <a:pt x="4025" y="40601"/>
                    </a:lnTo>
                    <a:lnTo>
                      <a:pt x="0" y="40601"/>
                    </a:lnTo>
                    <a:lnTo>
                      <a:pt x="0" y="60921"/>
                    </a:lnTo>
                    <a:lnTo>
                      <a:pt x="4178" y="60921"/>
                    </a:lnTo>
                    <a:lnTo>
                      <a:pt x="4178" y="68541"/>
                    </a:lnTo>
                    <a:lnTo>
                      <a:pt x="367499" y="68541"/>
                    </a:lnTo>
                    <a:lnTo>
                      <a:pt x="400354" y="101396"/>
                    </a:lnTo>
                    <a:lnTo>
                      <a:pt x="400354" y="50901"/>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sp>
          <p:nvSpPr>
            <p:cNvPr id="16" name="object 54">
              <a:extLst>
                <a:ext uri="{FF2B5EF4-FFF2-40B4-BE49-F238E27FC236}">
                  <a16:creationId xmlns:a16="http://schemas.microsoft.com/office/drawing/2014/main" id="{42D77655-180C-4C9C-A26D-2327C2D7DA23}"/>
                </a:ext>
              </a:extLst>
            </p:cNvPr>
            <p:cNvSpPr/>
            <p:nvPr/>
          </p:nvSpPr>
          <p:spPr>
            <a:xfrm>
              <a:off x="10684979" y="3491458"/>
              <a:ext cx="107111" cy="107111"/>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7" name="object 55">
              <a:extLst>
                <a:ext uri="{FF2B5EF4-FFF2-40B4-BE49-F238E27FC236}">
                  <a16:creationId xmlns:a16="http://schemas.microsoft.com/office/drawing/2014/main" id="{091D9D89-A76D-414C-AD7B-28BA5111D37D}"/>
                </a:ext>
              </a:extLst>
            </p:cNvPr>
            <p:cNvSpPr/>
            <p:nvPr/>
          </p:nvSpPr>
          <p:spPr>
            <a:xfrm>
              <a:off x="9828072" y="3348634"/>
              <a:ext cx="107111" cy="107124"/>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8" name="object 56">
              <a:extLst>
                <a:ext uri="{FF2B5EF4-FFF2-40B4-BE49-F238E27FC236}">
                  <a16:creationId xmlns:a16="http://schemas.microsoft.com/office/drawing/2014/main" id="{5FCBCDCC-7BD1-4EAF-93EC-55AB2DC76F1F}"/>
                </a:ext>
              </a:extLst>
            </p:cNvPr>
            <p:cNvSpPr/>
            <p:nvPr/>
          </p:nvSpPr>
          <p:spPr>
            <a:xfrm>
              <a:off x="9328213" y="4348353"/>
              <a:ext cx="107111" cy="107099"/>
            </a:xfrm>
            <a:prstGeom prst="rect">
              <a:avLst/>
            </a:prstGeom>
            <a:blipFill>
              <a:blip r:embed="rId11" cstate="print"/>
              <a:stretch>
                <a:fillRect/>
              </a:stretch>
            </a:blipFill>
          </p:spPr>
          <p:txBody>
            <a:bodyPr wrap="square" lIns="0" tIns="0" rIns="0" bIns="0" rtlCol="0"/>
            <a:lstStyle/>
            <a:p>
              <a:endParaRPr sz="1587">
                <a:ea typeface="Roboto Condensed Light" panose="020B0604020202020204" charset="0"/>
              </a:endParaRPr>
            </a:p>
          </p:txBody>
        </p:sp>
        <p:sp>
          <p:nvSpPr>
            <p:cNvPr id="19" name="object 57">
              <a:extLst>
                <a:ext uri="{FF2B5EF4-FFF2-40B4-BE49-F238E27FC236}">
                  <a16:creationId xmlns:a16="http://schemas.microsoft.com/office/drawing/2014/main" id="{41DAF3BB-A7F3-4AC5-8B37-9C1A7673DEE6}"/>
                </a:ext>
              </a:extLst>
            </p:cNvPr>
            <p:cNvSpPr/>
            <p:nvPr/>
          </p:nvSpPr>
          <p:spPr>
            <a:xfrm>
              <a:off x="9828072" y="691909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0" name="object 58">
              <a:extLst>
                <a:ext uri="{FF2B5EF4-FFF2-40B4-BE49-F238E27FC236}">
                  <a16:creationId xmlns:a16="http://schemas.microsoft.com/office/drawing/2014/main" id="{485DDB60-A0D2-4F4E-B81C-C1CDCA86D598}"/>
                </a:ext>
              </a:extLst>
            </p:cNvPr>
            <p:cNvSpPr/>
            <p:nvPr/>
          </p:nvSpPr>
          <p:spPr>
            <a:xfrm>
              <a:off x="9256801" y="5562320"/>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1" name="object 60">
              <a:extLst>
                <a:ext uri="{FF2B5EF4-FFF2-40B4-BE49-F238E27FC236}">
                  <a16:creationId xmlns:a16="http://schemas.microsoft.com/office/drawing/2014/main" id="{73F504AF-3E37-44B7-A4BD-ED81B5465ADF}"/>
                </a:ext>
              </a:extLst>
            </p:cNvPr>
            <p:cNvSpPr/>
            <p:nvPr/>
          </p:nvSpPr>
          <p:spPr>
            <a:xfrm>
              <a:off x="9613848" y="677627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2" name="object 61">
              <a:extLst>
                <a:ext uri="{FF2B5EF4-FFF2-40B4-BE49-F238E27FC236}">
                  <a16:creationId xmlns:a16="http://schemas.microsoft.com/office/drawing/2014/main" id="{FC094115-22CA-4B39-8E23-43DBCA72E8C0}"/>
                </a:ext>
              </a:extLst>
            </p:cNvPr>
            <p:cNvSpPr/>
            <p:nvPr/>
          </p:nvSpPr>
          <p:spPr>
            <a:xfrm>
              <a:off x="9113990" y="5847956"/>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3" name="object 62">
              <a:extLst>
                <a:ext uri="{FF2B5EF4-FFF2-40B4-BE49-F238E27FC236}">
                  <a16:creationId xmlns:a16="http://schemas.microsoft.com/office/drawing/2014/main" id="{600072D2-6CCA-44EA-856D-153BF1FD1A24}"/>
                </a:ext>
              </a:extLst>
            </p:cNvPr>
            <p:cNvSpPr/>
            <p:nvPr/>
          </p:nvSpPr>
          <p:spPr>
            <a:xfrm>
              <a:off x="8971165" y="4634014"/>
              <a:ext cx="107314" cy="36195"/>
            </a:xfrm>
            <a:custGeom>
              <a:avLst/>
              <a:gdLst/>
              <a:ahLst/>
              <a:cxnLst/>
              <a:rect l="l" t="t" r="r" b="b"/>
              <a:pathLst>
                <a:path w="107315" h="36195">
                  <a:moveTo>
                    <a:pt x="99110" y="0"/>
                  </a:moveTo>
                  <a:lnTo>
                    <a:pt x="7988" y="0"/>
                  </a:lnTo>
                  <a:lnTo>
                    <a:pt x="0" y="7975"/>
                  </a:lnTo>
                  <a:lnTo>
                    <a:pt x="0" y="27711"/>
                  </a:lnTo>
                  <a:lnTo>
                    <a:pt x="7988" y="35699"/>
                  </a:lnTo>
                  <a:lnTo>
                    <a:pt x="99110" y="35699"/>
                  </a:lnTo>
                  <a:lnTo>
                    <a:pt x="107111" y="27711"/>
                  </a:lnTo>
                  <a:lnTo>
                    <a:pt x="107111" y="79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4" name="object 63">
              <a:extLst>
                <a:ext uri="{FF2B5EF4-FFF2-40B4-BE49-F238E27FC236}">
                  <a16:creationId xmlns:a16="http://schemas.microsoft.com/office/drawing/2014/main" id="{C605CC4D-BD41-425C-8112-CC64BF0FC737}"/>
                </a:ext>
              </a:extLst>
            </p:cNvPr>
            <p:cNvSpPr/>
            <p:nvPr/>
          </p:nvSpPr>
          <p:spPr>
            <a:xfrm>
              <a:off x="9542436"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5" name="object 64">
              <a:extLst>
                <a:ext uri="{FF2B5EF4-FFF2-40B4-BE49-F238E27FC236}">
                  <a16:creationId xmlns:a16="http://schemas.microsoft.com/office/drawing/2014/main" id="{EABBEF4B-E92F-4799-9BFB-B2944775A05A}"/>
                </a:ext>
              </a:extLst>
            </p:cNvPr>
            <p:cNvSpPr/>
            <p:nvPr/>
          </p:nvSpPr>
          <p:spPr>
            <a:xfrm>
              <a:off x="9970896" y="3777094"/>
              <a:ext cx="107314" cy="36195"/>
            </a:xfrm>
            <a:custGeom>
              <a:avLst/>
              <a:gdLst/>
              <a:ahLst/>
              <a:cxnLst/>
              <a:rect l="l" t="t" r="r" b="b"/>
              <a:pathLst>
                <a:path w="107315" h="36195">
                  <a:moveTo>
                    <a:pt x="99110" y="0"/>
                  </a:moveTo>
                  <a:lnTo>
                    <a:pt x="7988" y="0"/>
                  </a:lnTo>
                  <a:lnTo>
                    <a:pt x="0" y="7988"/>
                  </a:lnTo>
                  <a:lnTo>
                    <a:pt x="0" y="27711"/>
                  </a:lnTo>
                  <a:lnTo>
                    <a:pt x="7988" y="35699"/>
                  </a:lnTo>
                  <a:lnTo>
                    <a:pt x="99110" y="35699"/>
                  </a:lnTo>
                  <a:lnTo>
                    <a:pt x="107111" y="27711"/>
                  </a:lnTo>
                  <a:lnTo>
                    <a:pt x="107111"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6" name="object 65">
              <a:extLst>
                <a:ext uri="{FF2B5EF4-FFF2-40B4-BE49-F238E27FC236}">
                  <a16:creationId xmlns:a16="http://schemas.microsoft.com/office/drawing/2014/main" id="{E3A7301C-F2B3-42EE-8439-E904ABE91BCB}"/>
                </a:ext>
              </a:extLst>
            </p:cNvPr>
            <p:cNvSpPr/>
            <p:nvPr/>
          </p:nvSpPr>
          <p:spPr>
            <a:xfrm>
              <a:off x="10327932" y="3562870"/>
              <a:ext cx="179070" cy="36195"/>
            </a:xfrm>
            <a:custGeom>
              <a:avLst/>
              <a:gdLst/>
              <a:ahLst/>
              <a:cxnLst/>
              <a:rect l="l" t="t" r="r" b="b"/>
              <a:pathLst>
                <a:path w="179070" h="36195">
                  <a:moveTo>
                    <a:pt x="170522" y="0"/>
                  </a:moveTo>
                  <a:lnTo>
                    <a:pt x="7988" y="0"/>
                  </a:lnTo>
                  <a:lnTo>
                    <a:pt x="0" y="7988"/>
                  </a:lnTo>
                  <a:lnTo>
                    <a:pt x="0" y="27711"/>
                  </a:lnTo>
                  <a:lnTo>
                    <a:pt x="7988" y="35699"/>
                  </a:lnTo>
                  <a:lnTo>
                    <a:pt x="170522" y="35699"/>
                  </a:lnTo>
                  <a:lnTo>
                    <a:pt x="178523" y="27711"/>
                  </a:lnTo>
                  <a:lnTo>
                    <a:pt x="178523" y="7988"/>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27" name="object 66">
              <a:extLst>
                <a:ext uri="{FF2B5EF4-FFF2-40B4-BE49-F238E27FC236}">
                  <a16:creationId xmlns:a16="http://schemas.microsoft.com/office/drawing/2014/main" id="{876445AF-7A2E-40CB-AB5E-1D4BF4F77FF8}"/>
                </a:ext>
              </a:extLst>
            </p:cNvPr>
            <p:cNvSpPr/>
            <p:nvPr/>
          </p:nvSpPr>
          <p:spPr>
            <a:xfrm>
              <a:off x="9685248" y="3063011"/>
              <a:ext cx="142824" cy="142811"/>
            </a:xfrm>
            <a:prstGeom prst="rect">
              <a:avLst/>
            </a:prstGeom>
            <a:blipFill>
              <a:blip r:embed="rId12" cstate="print"/>
              <a:stretch>
                <a:fillRect/>
              </a:stretch>
            </a:blipFill>
          </p:spPr>
          <p:txBody>
            <a:bodyPr wrap="square" lIns="0" tIns="0" rIns="0" bIns="0" rtlCol="0"/>
            <a:lstStyle/>
            <a:p>
              <a:endParaRPr sz="1587">
                <a:ea typeface="Roboto Condensed Light" panose="020B0604020202020204" charset="0"/>
              </a:endParaRPr>
            </a:p>
          </p:txBody>
        </p:sp>
        <p:sp>
          <p:nvSpPr>
            <p:cNvPr id="28" name="object 67">
              <a:extLst>
                <a:ext uri="{FF2B5EF4-FFF2-40B4-BE49-F238E27FC236}">
                  <a16:creationId xmlns:a16="http://schemas.microsoft.com/office/drawing/2014/main" id="{273BD9CC-E6CF-4A28-8A16-E29B263CB6C9}"/>
                </a:ext>
              </a:extLst>
            </p:cNvPr>
            <p:cNvSpPr/>
            <p:nvPr/>
          </p:nvSpPr>
          <p:spPr>
            <a:xfrm>
              <a:off x="8828341" y="5419509"/>
              <a:ext cx="107111" cy="107111"/>
            </a:xfrm>
            <a:prstGeom prst="rect">
              <a:avLst/>
            </a:prstGeom>
            <a:blipFill>
              <a:blip r:embed="rId5" cstate="print"/>
              <a:stretch>
                <a:fillRect/>
              </a:stretch>
            </a:blipFill>
          </p:spPr>
          <p:txBody>
            <a:bodyPr wrap="square" lIns="0" tIns="0" rIns="0" bIns="0" rtlCol="0"/>
            <a:lstStyle/>
            <a:p>
              <a:endParaRPr sz="1587">
                <a:ea typeface="Roboto Condensed Light" panose="020B0604020202020204" charset="0"/>
              </a:endParaRPr>
            </a:p>
          </p:txBody>
        </p:sp>
        <p:sp>
          <p:nvSpPr>
            <p:cNvPr id="29" name="object 69">
              <a:extLst>
                <a:ext uri="{FF2B5EF4-FFF2-40B4-BE49-F238E27FC236}">
                  <a16:creationId xmlns:a16="http://schemas.microsoft.com/office/drawing/2014/main" id="{8E32AE4E-5D0D-485A-94DA-BB8BC570CE2A}"/>
                </a:ext>
              </a:extLst>
            </p:cNvPr>
            <p:cNvSpPr/>
            <p:nvPr/>
          </p:nvSpPr>
          <p:spPr>
            <a:xfrm>
              <a:off x="9292514" y="6755777"/>
              <a:ext cx="107314" cy="107314"/>
            </a:xfrm>
            <a:custGeom>
              <a:avLst/>
              <a:gdLst/>
              <a:ahLst/>
              <a:cxnLst/>
              <a:rect l="l" t="t" r="r" b="b"/>
              <a:pathLst>
                <a:path w="107315" h="107315">
                  <a:moveTo>
                    <a:pt x="107111" y="43675"/>
                  </a:moveTo>
                  <a:lnTo>
                    <a:pt x="99110" y="35699"/>
                  </a:lnTo>
                  <a:lnTo>
                    <a:pt x="71399" y="35699"/>
                  </a:lnTo>
                  <a:lnTo>
                    <a:pt x="71399" y="7988"/>
                  </a:lnTo>
                  <a:lnTo>
                    <a:pt x="63398" y="0"/>
                  </a:lnTo>
                  <a:lnTo>
                    <a:pt x="43688" y="0"/>
                  </a:lnTo>
                  <a:lnTo>
                    <a:pt x="35687" y="7988"/>
                  </a:lnTo>
                  <a:lnTo>
                    <a:pt x="35687" y="35699"/>
                  </a:lnTo>
                  <a:lnTo>
                    <a:pt x="7988" y="35699"/>
                  </a:lnTo>
                  <a:lnTo>
                    <a:pt x="0" y="43675"/>
                  </a:lnTo>
                  <a:lnTo>
                    <a:pt x="0" y="63411"/>
                  </a:lnTo>
                  <a:lnTo>
                    <a:pt x="7988" y="71399"/>
                  </a:lnTo>
                  <a:lnTo>
                    <a:pt x="35687" y="71399"/>
                  </a:lnTo>
                  <a:lnTo>
                    <a:pt x="35687" y="99123"/>
                  </a:lnTo>
                  <a:lnTo>
                    <a:pt x="43688" y="107111"/>
                  </a:lnTo>
                  <a:lnTo>
                    <a:pt x="63398" y="107111"/>
                  </a:lnTo>
                  <a:lnTo>
                    <a:pt x="71399" y="99123"/>
                  </a:lnTo>
                  <a:lnTo>
                    <a:pt x="71399"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0" name="object 70">
              <a:extLst>
                <a:ext uri="{FF2B5EF4-FFF2-40B4-BE49-F238E27FC236}">
                  <a16:creationId xmlns:a16="http://schemas.microsoft.com/office/drawing/2014/main" id="{D2EB8BED-B4AE-48E4-B25E-DD2AF38FCBE7}"/>
                </a:ext>
              </a:extLst>
            </p:cNvPr>
            <p:cNvSpPr/>
            <p:nvPr/>
          </p:nvSpPr>
          <p:spPr>
            <a:xfrm>
              <a:off x="9292514" y="3455479"/>
              <a:ext cx="107314" cy="107314"/>
            </a:xfrm>
            <a:custGeom>
              <a:avLst/>
              <a:gdLst/>
              <a:ahLst/>
              <a:cxnLst/>
              <a:rect l="l" t="t" r="r" b="b"/>
              <a:pathLst>
                <a:path w="107315" h="107314">
                  <a:moveTo>
                    <a:pt x="107111" y="43700"/>
                  </a:moveTo>
                  <a:lnTo>
                    <a:pt x="99110" y="35712"/>
                  </a:lnTo>
                  <a:lnTo>
                    <a:pt x="71399" y="35712"/>
                  </a:lnTo>
                  <a:lnTo>
                    <a:pt x="71399" y="7988"/>
                  </a:lnTo>
                  <a:lnTo>
                    <a:pt x="63398" y="0"/>
                  </a:lnTo>
                  <a:lnTo>
                    <a:pt x="43688" y="0"/>
                  </a:lnTo>
                  <a:lnTo>
                    <a:pt x="35687" y="7988"/>
                  </a:lnTo>
                  <a:lnTo>
                    <a:pt x="35687" y="35712"/>
                  </a:lnTo>
                  <a:lnTo>
                    <a:pt x="7988" y="35712"/>
                  </a:lnTo>
                  <a:lnTo>
                    <a:pt x="0" y="43700"/>
                  </a:lnTo>
                  <a:lnTo>
                    <a:pt x="0" y="63423"/>
                  </a:lnTo>
                  <a:lnTo>
                    <a:pt x="7988" y="71412"/>
                  </a:lnTo>
                  <a:lnTo>
                    <a:pt x="35687" y="71412"/>
                  </a:lnTo>
                  <a:lnTo>
                    <a:pt x="35687" y="99123"/>
                  </a:lnTo>
                  <a:lnTo>
                    <a:pt x="43688" y="107111"/>
                  </a:lnTo>
                  <a:lnTo>
                    <a:pt x="63398" y="107111"/>
                  </a:lnTo>
                  <a:lnTo>
                    <a:pt x="71399" y="99123"/>
                  </a:lnTo>
                  <a:lnTo>
                    <a:pt x="71399"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1" name="object 71">
              <a:extLst>
                <a:ext uri="{FF2B5EF4-FFF2-40B4-BE49-F238E27FC236}">
                  <a16:creationId xmlns:a16="http://schemas.microsoft.com/office/drawing/2014/main" id="{5DC6EC27-C6FA-423F-8BED-FB99BAEF9E4B}"/>
                </a:ext>
              </a:extLst>
            </p:cNvPr>
            <p:cNvSpPr/>
            <p:nvPr/>
          </p:nvSpPr>
          <p:spPr>
            <a:xfrm>
              <a:off x="10506456" y="2491727"/>
              <a:ext cx="107314" cy="107314"/>
            </a:xfrm>
            <a:custGeom>
              <a:avLst/>
              <a:gdLst/>
              <a:ahLst/>
              <a:cxnLst/>
              <a:rect l="l" t="t" r="r" b="b"/>
              <a:pathLst>
                <a:path w="107315" h="107314">
                  <a:moveTo>
                    <a:pt x="107111" y="43700"/>
                  </a:moveTo>
                  <a:lnTo>
                    <a:pt x="99110" y="35712"/>
                  </a:lnTo>
                  <a:lnTo>
                    <a:pt x="71412" y="35712"/>
                  </a:lnTo>
                  <a:lnTo>
                    <a:pt x="71412" y="7988"/>
                  </a:lnTo>
                  <a:lnTo>
                    <a:pt x="63411" y="0"/>
                  </a:lnTo>
                  <a:lnTo>
                    <a:pt x="43700" y="0"/>
                  </a:lnTo>
                  <a:lnTo>
                    <a:pt x="35699" y="7988"/>
                  </a:lnTo>
                  <a:lnTo>
                    <a:pt x="35699" y="35712"/>
                  </a:lnTo>
                  <a:lnTo>
                    <a:pt x="7988" y="35712"/>
                  </a:lnTo>
                  <a:lnTo>
                    <a:pt x="0" y="43700"/>
                  </a:lnTo>
                  <a:lnTo>
                    <a:pt x="0" y="63423"/>
                  </a:lnTo>
                  <a:lnTo>
                    <a:pt x="7988" y="71412"/>
                  </a:lnTo>
                  <a:lnTo>
                    <a:pt x="35699" y="71412"/>
                  </a:lnTo>
                  <a:lnTo>
                    <a:pt x="35699" y="99123"/>
                  </a:lnTo>
                  <a:lnTo>
                    <a:pt x="43700" y="107111"/>
                  </a:lnTo>
                  <a:lnTo>
                    <a:pt x="63411" y="107111"/>
                  </a:lnTo>
                  <a:lnTo>
                    <a:pt x="71412" y="99123"/>
                  </a:lnTo>
                  <a:lnTo>
                    <a:pt x="71412" y="71412"/>
                  </a:lnTo>
                  <a:lnTo>
                    <a:pt x="99110" y="71412"/>
                  </a:lnTo>
                  <a:lnTo>
                    <a:pt x="107111" y="63423"/>
                  </a:lnTo>
                  <a:lnTo>
                    <a:pt x="107111" y="43700"/>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sp>
          <p:nvSpPr>
            <p:cNvPr id="32" name="object 72">
              <a:extLst>
                <a:ext uri="{FF2B5EF4-FFF2-40B4-BE49-F238E27FC236}">
                  <a16:creationId xmlns:a16="http://schemas.microsoft.com/office/drawing/2014/main" id="{60C9A9CD-2A57-4B5D-877C-23625513CC09}"/>
                </a:ext>
              </a:extLst>
            </p:cNvPr>
            <p:cNvSpPr/>
            <p:nvPr/>
          </p:nvSpPr>
          <p:spPr>
            <a:xfrm>
              <a:off x="8792642" y="4925745"/>
              <a:ext cx="107314" cy="107314"/>
            </a:xfrm>
            <a:custGeom>
              <a:avLst/>
              <a:gdLst/>
              <a:ahLst/>
              <a:cxnLst/>
              <a:rect l="l" t="t" r="r" b="b"/>
              <a:pathLst>
                <a:path w="107315" h="107314">
                  <a:moveTo>
                    <a:pt x="107111" y="43675"/>
                  </a:moveTo>
                  <a:lnTo>
                    <a:pt x="99110" y="35699"/>
                  </a:lnTo>
                  <a:lnTo>
                    <a:pt x="71412" y="35699"/>
                  </a:lnTo>
                  <a:lnTo>
                    <a:pt x="71412" y="7988"/>
                  </a:lnTo>
                  <a:lnTo>
                    <a:pt x="63411" y="0"/>
                  </a:lnTo>
                  <a:lnTo>
                    <a:pt x="43700" y="0"/>
                  </a:lnTo>
                  <a:lnTo>
                    <a:pt x="35699" y="7988"/>
                  </a:lnTo>
                  <a:lnTo>
                    <a:pt x="35699" y="35699"/>
                  </a:lnTo>
                  <a:lnTo>
                    <a:pt x="7988" y="35699"/>
                  </a:lnTo>
                  <a:lnTo>
                    <a:pt x="0" y="43675"/>
                  </a:lnTo>
                  <a:lnTo>
                    <a:pt x="0" y="63411"/>
                  </a:lnTo>
                  <a:lnTo>
                    <a:pt x="7988" y="71399"/>
                  </a:lnTo>
                  <a:lnTo>
                    <a:pt x="35699" y="71399"/>
                  </a:lnTo>
                  <a:lnTo>
                    <a:pt x="35699" y="99123"/>
                  </a:lnTo>
                  <a:lnTo>
                    <a:pt x="43700" y="107111"/>
                  </a:lnTo>
                  <a:lnTo>
                    <a:pt x="63411" y="107111"/>
                  </a:lnTo>
                  <a:lnTo>
                    <a:pt x="71412" y="99123"/>
                  </a:lnTo>
                  <a:lnTo>
                    <a:pt x="71412" y="71399"/>
                  </a:lnTo>
                  <a:lnTo>
                    <a:pt x="99110" y="71399"/>
                  </a:lnTo>
                  <a:lnTo>
                    <a:pt x="107111" y="63411"/>
                  </a:lnTo>
                  <a:lnTo>
                    <a:pt x="107111" y="43675"/>
                  </a:lnTo>
                  <a:close/>
                </a:path>
              </a:pathLst>
            </a:custGeom>
            <a:solidFill>
              <a:srgbClr val="000000">
                <a:alpha val="19999"/>
              </a:srgbClr>
            </a:solidFill>
          </p:spPr>
          <p:txBody>
            <a:bodyPr wrap="square" lIns="0" tIns="0" rIns="0" bIns="0" rtlCol="0"/>
            <a:lstStyle/>
            <a:p>
              <a:endParaRPr sz="1587">
                <a:ea typeface="Roboto Condensed Light" panose="020B0604020202020204" charset="0"/>
              </a:endParaRPr>
            </a:p>
          </p:txBody>
        </p:sp>
      </p:grpSp>
      <p:pic>
        <p:nvPicPr>
          <p:cNvPr id="65" name="Picture 64">
            <a:extLst>
              <a:ext uri="{FF2B5EF4-FFF2-40B4-BE49-F238E27FC236}">
                <a16:creationId xmlns:a16="http://schemas.microsoft.com/office/drawing/2014/main" id="{9C180B40-9CEB-42D9-B754-A0F4B97D35A0}"/>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908241" y="1467051"/>
            <a:ext cx="1827793" cy="602048"/>
          </a:xfrm>
          <a:prstGeom prst="rect">
            <a:avLst/>
          </a:prstGeom>
        </p:spPr>
      </p:pic>
    </p:spTree>
    <p:extLst>
      <p:ext uri="{BB962C8B-B14F-4D97-AF65-F5344CB8AC3E}">
        <p14:creationId xmlns:p14="http://schemas.microsoft.com/office/powerpoint/2010/main" val="11488335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DA37613F-28A4-4257-BE7B-514A18D1435B}"/>
              </a:ext>
            </a:extLst>
          </p:cNvPr>
          <p:cNvCxnSpPr>
            <a:cxnSpLocks/>
            <a:stCxn id="3" idx="3"/>
          </p:cNvCxnSpPr>
          <p:nvPr/>
        </p:nvCxnSpPr>
        <p:spPr>
          <a:xfrm>
            <a:off x="9846469" y="562505"/>
            <a:ext cx="2345531" cy="1"/>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C5EC00E1-1102-4894-A88A-2BB219C7B7CC}"/>
              </a:ext>
            </a:extLst>
          </p:cNvPr>
          <p:cNvSpPr txBox="1"/>
          <p:nvPr/>
        </p:nvSpPr>
        <p:spPr>
          <a:xfrm>
            <a:off x="2345531" y="300895"/>
            <a:ext cx="7500938"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ABOUT MARKET STATSVILLE GROUP (MSG)</a:t>
            </a:r>
            <a:endParaRPr lang="en-IN" sz="2800" b="1" dirty="0">
              <a:solidFill>
                <a:schemeClr val="tx2"/>
              </a:solidFill>
              <a:latin typeface="+mj-lt"/>
              <a:ea typeface="+mj-ea"/>
              <a:cs typeface="Segoe UI" panose="020B0502040204020203" pitchFamily="34" charset="0"/>
            </a:endParaRPr>
          </a:p>
        </p:txBody>
      </p:sp>
      <p:sp>
        <p:nvSpPr>
          <p:cNvPr id="5" name="TextBox 4">
            <a:extLst>
              <a:ext uri="{FF2B5EF4-FFF2-40B4-BE49-F238E27FC236}">
                <a16:creationId xmlns:a16="http://schemas.microsoft.com/office/drawing/2014/main" id="{FCB80713-16AA-4705-8F2A-17BDFBFBAC08}"/>
              </a:ext>
            </a:extLst>
          </p:cNvPr>
          <p:cNvSpPr txBox="1"/>
          <p:nvPr/>
        </p:nvSpPr>
        <p:spPr>
          <a:xfrm>
            <a:off x="1745673" y="834336"/>
            <a:ext cx="10293927" cy="5783571"/>
          </a:xfrm>
          <a:prstGeom prst="rect">
            <a:avLst/>
          </a:prstGeom>
          <a:noFill/>
        </p:spPr>
        <p:txBody>
          <a:bodyPr wrap="square" rtlCol="0">
            <a:spAutoFit/>
          </a:bodyPr>
          <a:lstStyle/>
          <a:p>
            <a:pPr algn="just">
              <a:lnSpc>
                <a:spcPct val="150000"/>
              </a:lnSpc>
              <a:spcAft>
                <a:spcPts val="600"/>
              </a:spcAft>
            </a:pPr>
            <a:r>
              <a:rPr lang="en-US" sz="1400" dirty="0"/>
              <a:t>Market Statsville Group (MSG) partners with companies and society to confront their essential risks and challenges to capture the enormous opportunities for them. MSG was initiated its working in 2017, and since then, the brand is moving to become a pioneer in business advisory and market research services.  </a:t>
            </a:r>
          </a:p>
          <a:p>
            <a:pPr algn="just">
              <a:lnSpc>
                <a:spcPct val="150000"/>
              </a:lnSpc>
              <a:spcAft>
                <a:spcPts val="600"/>
              </a:spcAft>
            </a:pPr>
            <a:r>
              <a:rPr lang="en-US" sz="1400" dirty="0"/>
              <a:t>Market Statsville is the leading market research and strategy builder with the depth and breadth of solutions that perfectly suit your every need. MSG provides solutions in a wide range of industry verticals in the form of market sizing, analysis, and incisive business insights. MSG experienced research analysts are proficient at digging deep and providing a variety of customizable data that help you make decisions with clarity, confidence, and impact.</a:t>
            </a:r>
          </a:p>
          <a:p>
            <a:pPr algn="just">
              <a:lnSpc>
                <a:spcPct val="150000"/>
              </a:lnSpc>
              <a:spcAft>
                <a:spcPts val="600"/>
              </a:spcAft>
            </a:pPr>
            <a:r>
              <a:rPr lang="en-US" sz="1400" dirty="0"/>
              <a:t>Market Statsville is your global data intelligence partner for reliable market research data, data gathering, and analytical services. MSG also has an extensive network of top-flight domestic and global research personals around the world, enabling us to provide high-quality worldwide research solutions that cater to a well-established company, government organizations, or a startup. MSG's clients have the authority to work directly with one or more of our researchers to gather the most useful data knowledge and analytical plan to formulate it in the actual practice.</a:t>
            </a:r>
          </a:p>
          <a:p>
            <a:pPr algn="just">
              <a:lnSpc>
                <a:spcPct val="150000"/>
              </a:lnSpc>
              <a:spcAft>
                <a:spcPts val="600"/>
              </a:spcAft>
            </a:pPr>
            <a:r>
              <a:rPr lang="en-US" sz="1400" dirty="0"/>
              <a:t>Market Statsville Group believes that to succeed, companies or individuals must blend digital and human capabilities most efficiently. MSG diverse and experienced global team of business consultants and market researchers will ensure the valuable reports for our clients through digging in-depth market information and functional expertise to continuously spark the changes and real-time valuation of variation in the market/industry. MSG works in a uniquely collaborative model throughout the business process across the globe to assist the client's company with the most accurate information that they are aiming for in the reports. </a:t>
            </a:r>
          </a:p>
        </p:txBody>
      </p:sp>
      <p:cxnSp>
        <p:nvCxnSpPr>
          <p:cNvPr id="9" name="Straight Connector 8">
            <a:extLst>
              <a:ext uri="{FF2B5EF4-FFF2-40B4-BE49-F238E27FC236}">
                <a16:creationId xmlns:a16="http://schemas.microsoft.com/office/drawing/2014/main" id="{38C7F8BA-6586-4A3B-A7DA-82B133DE798B}"/>
              </a:ext>
            </a:extLst>
          </p:cNvPr>
          <p:cNvCxnSpPr>
            <a:cxnSpLocks/>
          </p:cNvCxnSpPr>
          <p:nvPr/>
        </p:nvCxnSpPr>
        <p:spPr>
          <a:xfrm>
            <a:off x="0" y="562505"/>
            <a:ext cx="2209800"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FDC6158D-6C9C-4026-9EF7-DF1FA5B1BFC1}"/>
              </a:ext>
            </a:extLst>
          </p:cNvPr>
          <p:cNvPicPr>
            <a:picLocks noChangeAspect="1"/>
          </p:cNvPicPr>
          <p:nvPr/>
        </p:nvPicPr>
        <p:blipFill rotWithShape="1">
          <a:blip r:embed="rId2"/>
          <a:srcRect t="30837" b="26691"/>
          <a:stretch/>
        </p:blipFill>
        <p:spPr>
          <a:xfrm rot="16200000">
            <a:off x="-2415336" y="2803263"/>
            <a:ext cx="6617907" cy="1011382"/>
          </a:xfrm>
          <a:prstGeom prst="rect">
            <a:avLst/>
          </a:prstGeom>
        </p:spPr>
      </p:pic>
      <p:pic>
        <p:nvPicPr>
          <p:cNvPr id="2" name="Picture 1">
            <a:extLst>
              <a:ext uri="{FF2B5EF4-FFF2-40B4-BE49-F238E27FC236}">
                <a16:creationId xmlns:a16="http://schemas.microsoft.com/office/drawing/2014/main" id="{8D5B7F00-367F-4E03-A49F-83EFE8681A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23424227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C68C70EF-AE6B-4474-9FF8-CAE349022E8A}"/>
              </a:ext>
            </a:extLst>
          </p:cNvPr>
          <p:cNvGrpSpPr/>
          <p:nvPr/>
        </p:nvGrpSpPr>
        <p:grpSpPr>
          <a:xfrm>
            <a:off x="647807" y="888642"/>
            <a:ext cx="5199202" cy="5299508"/>
            <a:chOff x="1727115" y="48128"/>
            <a:chExt cx="8478672" cy="8642246"/>
          </a:xfrm>
        </p:grpSpPr>
        <p:pic>
          <p:nvPicPr>
            <p:cNvPr id="3" name="Picture 2">
              <a:extLst>
                <a:ext uri="{FF2B5EF4-FFF2-40B4-BE49-F238E27FC236}">
                  <a16:creationId xmlns:a16="http://schemas.microsoft.com/office/drawing/2014/main" id="{00FF9DE0-73D9-4E37-8128-F4B1F260F668}"/>
                </a:ext>
              </a:extLst>
            </p:cNvPr>
            <p:cNvPicPr>
              <a:picLocks noChangeAspect="1"/>
            </p:cNvPicPr>
            <p:nvPr/>
          </p:nvPicPr>
          <p:blipFill>
            <a:blip r:embed="rId2"/>
            <a:stretch>
              <a:fillRect/>
            </a:stretch>
          </p:blipFill>
          <p:spPr>
            <a:xfrm>
              <a:off x="1727115" y="5423300"/>
              <a:ext cx="7848599" cy="3267074"/>
            </a:xfrm>
            <a:prstGeom prst="rect">
              <a:avLst/>
            </a:prstGeom>
          </p:spPr>
        </p:pic>
        <p:pic>
          <p:nvPicPr>
            <p:cNvPr id="4" name="Picture 3">
              <a:extLst>
                <a:ext uri="{FF2B5EF4-FFF2-40B4-BE49-F238E27FC236}">
                  <a16:creationId xmlns:a16="http://schemas.microsoft.com/office/drawing/2014/main" id="{ACC1F185-E98D-4925-AC64-46ABCBCCB294}"/>
                </a:ext>
              </a:extLst>
            </p:cNvPr>
            <p:cNvPicPr>
              <a:picLocks noChangeAspect="1"/>
            </p:cNvPicPr>
            <p:nvPr/>
          </p:nvPicPr>
          <p:blipFill rotWithShape="1">
            <a:blip r:embed="rId3"/>
            <a:srcRect b="5578"/>
            <a:stretch/>
          </p:blipFill>
          <p:spPr>
            <a:xfrm>
              <a:off x="1814262" y="2184235"/>
              <a:ext cx="8391525" cy="3471535"/>
            </a:xfrm>
            <a:prstGeom prst="rect">
              <a:avLst/>
            </a:prstGeom>
          </p:spPr>
        </p:pic>
        <p:pic>
          <p:nvPicPr>
            <p:cNvPr id="5" name="Picture 4">
              <a:extLst>
                <a:ext uri="{FF2B5EF4-FFF2-40B4-BE49-F238E27FC236}">
                  <a16:creationId xmlns:a16="http://schemas.microsoft.com/office/drawing/2014/main" id="{38C0D0DE-1F70-48B1-AF5B-9E156491EC1F}"/>
                </a:ext>
              </a:extLst>
            </p:cNvPr>
            <p:cNvPicPr>
              <a:picLocks noChangeAspect="1"/>
            </p:cNvPicPr>
            <p:nvPr/>
          </p:nvPicPr>
          <p:blipFill rotWithShape="1">
            <a:blip r:embed="rId4"/>
            <a:srcRect t="10866" b="3415"/>
            <a:stretch/>
          </p:blipFill>
          <p:spPr>
            <a:xfrm>
              <a:off x="1814262" y="48128"/>
              <a:ext cx="8210550" cy="2277979"/>
            </a:xfrm>
            <a:prstGeom prst="rect">
              <a:avLst/>
            </a:prstGeom>
          </p:spPr>
        </p:pic>
      </p:grpSp>
      <p:sp>
        <p:nvSpPr>
          <p:cNvPr id="6" name="Rectangle 5">
            <a:extLst>
              <a:ext uri="{FF2B5EF4-FFF2-40B4-BE49-F238E27FC236}">
                <a16:creationId xmlns:a16="http://schemas.microsoft.com/office/drawing/2014/main" id="{96DC49AD-113C-4806-A632-1D5EC4761FE5}"/>
              </a:ext>
            </a:extLst>
          </p:cNvPr>
          <p:cNvSpPr/>
          <p:nvPr/>
        </p:nvSpPr>
        <p:spPr>
          <a:xfrm>
            <a:off x="6101460" y="2198523"/>
            <a:ext cx="5400214" cy="2723732"/>
          </a:xfrm>
          <a:prstGeom prst="rect">
            <a:avLst/>
          </a:prstGeom>
          <a:noFill/>
          <a:ln>
            <a:solidFill>
              <a:srgbClr val="00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i="1" dirty="0">
                <a:solidFill>
                  <a:schemeClr val="bg2">
                    <a:lumMod val="50000"/>
                  </a:schemeClr>
                </a:solidFill>
              </a:rPr>
              <a:t>Our research is an optimum culmination of secondary and primary research, with the latter playing a major role. We also have an in-house repository and access to a number of external regional and global paid databases to help address specific requirements of our clients. The research process begins with a holistic secondary research, followed by expert interviews. The information gathered is then comprehensively analyzed by our highly experienced in-house research panel</a:t>
            </a:r>
          </a:p>
        </p:txBody>
      </p:sp>
      <p:sp>
        <p:nvSpPr>
          <p:cNvPr id="7" name="TextBox 6">
            <a:extLst>
              <a:ext uri="{FF2B5EF4-FFF2-40B4-BE49-F238E27FC236}">
                <a16:creationId xmlns:a16="http://schemas.microsoft.com/office/drawing/2014/main" id="{5AB62663-C26C-4A91-91B7-3A80D0E786BB}"/>
              </a:ext>
            </a:extLst>
          </p:cNvPr>
          <p:cNvSpPr txBox="1"/>
          <p:nvPr/>
        </p:nvSpPr>
        <p:spPr>
          <a:xfrm>
            <a:off x="4358608" y="300895"/>
            <a:ext cx="3741484" cy="523220"/>
          </a:xfrm>
          <a:prstGeom prst="rect">
            <a:avLst/>
          </a:prstGeom>
          <a:noFill/>
        </p:spPr>
        <p:txBody>
          <a:bodyPr wrap="square" rtlCol="0" anchor="ctr">
            <a:spAutoFit/>
          </a:bodyPr>
          <a:lstStyle/>
          <a:p>
            <a:r>
              <a:rPr lang="en-US" sz="2800" b="1" dirty="0">
                <a:solidFill>
                  <a:schemeClr val="tx2"/>
                </a:solidFill>
                <a:latin typeface="+mj-lt"/>
                <a:ea typeface="+mj-ea"/>
                <a:cs typeface="Segoe UI" panose="020B0502040204020203" pitchFamily="34" charset="0"/>
              </a:rPr>
              <a:t>RESEARCH PROCESS</a:t>
            </a:r>
          </a:p>
        </p:txBody>
      </p:sp>
      <p:cxnSp>
        <p:nvCxnSpPr>
          <p:cNvPr id="8" name="Straight Connector 7">
            <a:extLst>
              <a:ext uri="{FF2B5EF4-FFF2-40B4-BE49-F238E27FC236}">
                <a16:creationId xmlns:a16="http://schemas.microsoft.com/office/drawing/2014/main" id="{2FB54C71-165A-4D21-AC1C-E4CC589A52C4}"/>
              </a:ext>
            </a:extLst>
          </p:cNvPr>
          <p:cNvCxnSpPr>
            <a:cxnSpLocks/>
            <a:stCxn id="7" idx="3"/>
          </p:cNvCxnSpPr>
          <p:nvPr/>
        </p:nvCxnSpPr>
        <p:spPr>
          <a:xfrm>
            <a:off x="8100092" y="562505"/>
            <a:ext cx="4091908" cy="0"/>
          </a:xfrm>
          <a:prstGeom prst="line">
            <a:avLst/>
          </a:prstGeom>
          <a:ln>
            <a:solidFill>
              <a:schemeClr val="tx2"/>
            </a:solidFill>
            <a:headEnd type="ova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9C7CFDA-784B-4C5D-8FA8-454978E59143}"/>
              </a:ext>
            </a:extLst>
          </p:cNvPr>
          <p:cNvCxnSpPr>
            <a:cxnSpLocks/>
          </p:cNvCxnSpPr>
          <p:nvPr/>
        </p:nvCxnSpPr>
        <p:spPr>
          <a:xfrm>
            <a:off x="0" y="562505"/>
            <a:ext cx="4239491" cy="0"/>
          </a:xfrm>
          <a:prstGeom prst="line">
            <a:avLst/>
          </a:prstGeom>
          <a:ln>
            <a:solidFill>
              <a:schemeClr val="tx2"/>
            </a:solidFill>
            <a:tailEnd type="oval"/>
          </a:ln>
        </p:spPr>
        <p:style>
          <a:lnRef idx="1">
            <a:schemeClr val="accent1"/>
          </a:lnRef>
          <a:fillRef idx="0">
            <a:schemeClr val="accent1"/>
          </a:fillRef>
          <a:effectRef idx="0">
            <a:schemeClr val="accent1"/>
          </a:effectRef>
          <a:fontRef idx="minor">
            <a:schemeClr val="tx1"/>
          </a:fontRef>
        </p:style>
      </p:cxnSp>
      <p:pic>
        <p:nvPicPr>
          <p:cNvPr id="11" name="Picture 10">
            <a:extLst>
              <a:ext uri="{FF2B5EF4-FFF2-40B4-BE49-F238E27FC236}">
                <a16:creationId xmlns:a16="http://schemas.microsoft.com/office/drawing/2014/main" id="{94512EFD-6368-42DB-82D9-E1630D5D4F3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29850" y="76201"/>
            <a:ext cx="1847850" cy="647700"/>
          </a:xfrm>
          <a:prstGeom prst="rect">
            <a:avLst/>
          </a:prstGeom>
        </p:spPr>
      </p:pic>
    </p:spTree>
    <p:extLst>
      <p:ext uri="{BB962C8B-B14F-4D97-AF65-F5344CB8AC3E}">
        <p14:creationId xmlns:p14="http://schemas.microsoft.com/office/powerpoint/2010/main" val="3343465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7143FD3-F75E-4656-9D29-DE3DFAB23257}"/>
              </a:ext>
            </a:extLst>
          </p:cNvPr>
          <p:cNvSpPr txBox="1"/>
          <p:nvPr/>
        </p:nvSpPr>
        <p:spPr>
          <a:xfrm>
            <a:off x="283978" y="208618"/>
            <a:ext cx="10242179" cy="1200329"/>
          </a:xfrm>
          <a:prstGeom prst="rect">
            <a:avLst/>
          </a:prstGeom>
          <a:noFill/>
        </p:spPr>
        <p:txBody>
          <a:bodyPr wrap="square">
            <a:spAutoFit/>
          </a:bodyPr>
          <a:lstStyle>
            <a:defPPr>
              <a:defRPr lang="en-US"/>
            </a:defPPr>
            <a:lvl1pPr>
              <a:defRPr b="1">
                <a:solidFill>
                  <a:srgbClr val="003365"/>
                </a:solidFill>
                <a:latin typeface="+mj-lt"/>
              </a:defRPr>
            </a:lvl1pPr>
          </a:lstStyle>
          <a:p>
            <a:r>
              <a:rPr lang="en-US" sz="2400" i="0" dirty="0">
                <a:solidFill>
                  <a:schemeClr val="tx2"/>
                </a:solidFill>
                <a:effectLst/>
              </a:rPr>
              <a:t>Trade Promotion Optimization Market Industry Size, Emerging Trends, Regions, Growth Insights, Opportunities, and Forecast By 2033</a:t>
            </a:r>
          </a:p>
        </p:txBody>
      </p:sp>
      <p:sp>
        <p:nvSpPr>
          <p:cNvPr id="7" name="TextBox 6">
            <a:extLst>
              <a:ext uri="{FF2B5EF4-FFF2-40B4-BE49-F238E27FC236}">
                <a16:creationId xmlns:a16="http://schemas.microsoft.com/office/drawing/2014/main" id="{E86C0C76-9264-446C-A57C-687A4A22F858}"/>
              </a:ext>
            </a:extLst>
          </p:cNvPr>
          <p:cNvSpPr txBox="1"/>
          <p:nvPr/>
        </p:nvSpPr>
        <p:spPr>
          <a:xfrm>
            <a:off x="283978" y="1294070"/>
            <a:ext cx="11624044" cy="5078313"/>
          </a:xfrm>
          <a:prstGeom prst="rect">
            <a:avLst/>
          </a:prstGeom>
          <a:noFill/>
        </p:spPr>
        <p:txBody>
          <a:bodyPr wrap="square">
            <a:spAutoFit/>
          </a:bodyPr>
          <a:lstStyle/>
          <a:p>
            <a:pPr algn="l"/>
            <a:r>
              <a:rPr lang="en-US" dirty="0">
                <a:solidFill>
                  <a:srgbClr val="000000"/>
                </a:solidFill>
                <a:latin typeface="Verdana" panose="020B0604030504040204" pitchFamily="34" charset="0"/>
              </a:rPr>
              <a:t>Trade Promotion Optimization Market by Type (Cloud-Based, and On-Premises), by Application (Consumer Goods, Automotive, Travel &amp; Tourism, Foodservice, and Others), and by Region (North America, South America, Europe, Asia Pacific, and Middle East &amp; Africa (MEA)) – Global Share and Forecast to 2033</a:t>
            </a:r>
          </a:p>
          <a:p>
            <a:pPr algn="l"/>
            <a:endParaRPr lang="en-US" dirty="0">
              <a:solidFill>
                <a:srgbClr val="000000"/>
              </a:solidFill>
              <a:latin typeface="Verdana" panose="020B0604030504040204" pitchFamily="34" charset="0"/>
            </a:endParaRPr>
          </a:p>
          <a:p>
            <a:pPr algn="l" fontAlgn="base"/>
            <a:r>
              <a:rPr lang="en-US" b="0" i="0" dirty="0">
                <a:solidFill>
                  <a:srgbClr val="5E5E5E"/>
                </a:solidFill>
                <a:effectLst/>
                <a:latin typeface="Verdana" panose="020B0604030504040204" pitchFamily="34" charset="0"/>
              </a:rPr>
              <a:t>According to the Market Statsville Group (MSG), the </a:t>
            </a:r>
            <a:r>
              <a:rPr lang="en-US" b="0" i="0" u="none" strike="noStrike" dirty="0">
                <a:solidFill>
                  <a:srgbClr val="003D78"/>
                </a:solidFill>
                <a:effectLst/>
                <a:latin typeface="Verdana" panose="020B0604030504040204" pitchFamily="34" charset="0"/>
                <a:hlinkClick r:id="rId2"/>
              </a:rPr>
              <a:t>Global Trade Promotion Optimization Market</a:t>
            </a:r>
            <a:r>
              <a:rPr lang="en-US" b="1" i="0" dirty="0">
                <a:solidFill>
                  <a:srgbClr val="5E5E5E"/>
                </a:solidFill>
                <a:effectLst/>
                <a:latin typeface="Verdana" panose="020B0604030504040204" pitchFamily="34" charset="0"/>
              </a:rPr>
              <a:t> </a:t>
            </a:r>
            <a:r>
              <a:rPr lang="en-US" b="0" i="0" dirty="0">
                <a:solidFill>
                  <a:srgbClr val="5E5E5E"/>
                </a:solidFill>
                <a:effectLst/>
                <a:latin typeface="Verdana" panose="020B0604030504040204" pitchFamily="34" charset="0"/>
              </a:rPr>
              <a:t>size is expected to grow at a </a:t>
            </a:r>
            <a:r>
              <a:rPr lang="en-US" b="1" i="0" dirty="0">
                <a:solidFill>
                  <a:srgbClr val="5E5E5E"/>
                </a:solidFill>
                <a:effectLst/>
                <a:latin typeface="Verdana" panose="020B0604030504040204" pitchFamily="34" charset="0"/>
              </a:rPr>
              <a:t>CAGR of 10.3% </a:t>
            </a:r>
            <a:r>
              <a:rPr lang="en-US" b="0" i="0" dirty="0">
                <a:solidFill>
                  <a:srgbClr val="5E5E5E"/>
                </a:solidFill>
                <a:effectLst/>
                <a:latin typeface="Verdana" panose="020B0604030504040204" pitchFamily="34" charset="0"/>
              </a:rPr>
              <a:t>from 2023 to 2033.</a:t>
            </a:r>
          </a:p>
          <a:p>
            <a:pPr algn="l" fontAlgn="base"/>
            <a:endParaRPr lang="en-US" b="0" i="0" dirty="0">
              <a:solidFill>
                <a:srgbClr val="5E5E5E"/>
              </a:solidFill>
              <a:effectLst/>
              <a:latin typeface="Verdana" panose="020B0604030504040204" pitchFamily="34" charset="0"/>
            </a:endParaRPr>
          </a:p>
          <a:p>
            <a:pPr algn="l" fontAlgn="base"/>
            <a:r>
              <a:rPr lang="en-US" b="0" i="0" dirty="0">
                <a:solidFill>
                  <a:srgbClr val="5E5E5E"/>
                </a:solidFill>
                <a:effectLst/>
                <a:latin typeface="Verdana" panose="020B0604030504040204" pitchFamily="34" charset="0"/>
              </a:rPr>
              <a:t>A newly published report by Market Statsville Group (MSG), titled Global Trade Promotion Optimization Market provides an exhaustive analysis of significant industry insights and historical and projected global market figures. MSG expects the global Trade Promotion Optimization market will showcase an impressive CAGR from 2024 to 2033. The comprehensive Trade Promotion Optimization market research study highlights market dynamics, value chain analysis, regulatory framework, growing investment hotspots, competitive landscape, geographical landscape, and extensive market segments.</a:t>
            </a:r>
          </a:p>
          <a:p>
            <a:pPr algn="l" fontAlgn="base"/>
            <a:r>
              <a:rPr lang="en-US" b="0" i="0" dirty="0">
                <a:solidFill>
                  <a:srgbClr val="5E5E5E"/>
                </a:solidFill>
                <a:effectLst/>
                <a:latin typeface="Verdana" panose="020B0604030504040204" pitchFamily="34" charset="0"/>
              </a:rPr>
              <a:t>This report contains the historic, present, and forecast analysis of the Trade Promotion Optimization market at segmental, regional, and country-level, including the following market information:</a:t>
            </a:r>
            <a:endParaRPr lang="en-US" b="0" i="0" dirty="0">
              <a:solidFill>
                <a:srgbClr val="000000"/>
              </a:solidFill>
              <a:effectLst/>
              <a:latin typeface="Verdana" panose="020B0604030504040204" pitchFamily="34" charset="0"/>
            </a:endParaRPr>
          </a:p>
        </p:txBody>
      </p:sp>
    </p:spTree>
    <p:extLst>
      <p:ext uri="{BB962C8B-B14F-4D97-AF65-F5344CB8AC3E}">
        <p14:creationId xmlns:p14="http://schemas.microsoft.com/office/powerpoint/2010/main" val="42924258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EF15835-4543-15A3-D569-F6E49E4A661F}"/>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4CCA53C1-08AD-2DC5-7E56-82A4C248DB3E}"/>
              </a:ext>
            </a:extLst>
          </p:cNvPr>
          <p:cNvSpPr>
            <a:spLocks noGrp="1"/>
          </p:cNvSpPr>
          <p:nvPr>
            <p:ph type="sldNum" sz="quarter" idx="12"/>
          </p:nvPr>
        </p:nvSpPr>
        <p:spPr/>
        <p:txBody>
          <a:bodyPr/>
          <a:lstStyle/>
          <a:p>
            <a:fld id="{03206E70-9524-410D-AE9B-78D656EAA14D}" type="slidenum">
              <a:rPr lang="en-US" smtClean="0"/>
              <a:pPr/>
              <a:t>6</a:t>
            </a:fld>
            <a:endParaRPr lang="en-US" dirty="0"/>
          </a:p>
        </p:txBody>
      </p:sp>
      <p:sp>
        <p:nvSpPr>
          <p:cNvPr id="5" name="TextBox 4">
            <a:extLst>
              <a:ext uri="{FF2B5EF4-FFF2-40B4-BE49-F238E27FC236}">
                <a16:creationId xmlns:a16="http://schemas.microsoft.com/office/drawing/2014/main" id="{DA0969E7-313D-A560-ACD0-447C6BD14349}"/>
              </a:ext>
            </a:extLst>
          </p:cNvPr>
          <p:cNvSpPr txBox="1"/>
          <p:nvPr/>
        </p:nvSpPr>
        <p:spPr>
          <a:xfrm>
            <a:off x="293077" y="688706"/>
            <a:ext cx="11605846" cy="5632311"/>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Request Sample Copy of this Report: </a:t>
            </a:r>
            <a:r>
              <a:rPr lang="en-US" b="1" i="0" u="none" strike="noStrike" dirty="0">
                <a:solidFill>
                  <a:srgbClr val="003D78"/>
                </a:solidFill>
                <a:effectLst/>
                <a:latin typeface="Verdana" panose="020B0604030504040204" pitchFamily="34" charset="0"/>
                <a:hlinkClick r:id="rId2"/>
              </a:rPr>
              <a:t>https://www.marketstatsville.com/request-sample/trade-promotion-optimization-market?utm_source=Manjeet+Free+14+Nov&amp;utm_medium=Manjeet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br>
              <a:rPr lang="en-US" dirty="0"/>
            </a:br>
            <a:r>
              <a:rPr lang="en-US" b="1" i="0" dirty="0">
                <a:solidFill>
                  <a:srgbClr val="1C1C1C"/>
                </a:solidFill>
                <a:effectLst/>
                <a:latin typeface="Verdana" panose="020B0604030504040204" pitchFamily="34" charset="0"/>
              </a:rPr>
              <a:t>Trade Promotion Optimization Market Segments Covered in this report are:</a:t>
            </a:r>
          </a:p>
          <a:p>
            <a:pPr algn="l" fontAlgn="base"/>
            <a:r>
              <a:rPr lang="en-US" b="1" i="0" dirty="0">
                <a:solidFill>
                  <a:srgbClr val="1C1C1C"/>
                </a:solidFill>
                <a:effectLst/>
                <a:latin typeface="Verdana" panose="020B0604030504040204" pitchFamily="34" charset="0"/>
              </a:rPr>
              <a:t>By Type Outlook (Sales, USD Million, 2019-2033)</a:t>
            </a:r>
          </a:p>
          <a:p>
            <a:pPr algn="l" fontAlgn="base">
              <a:buFont typeface="Arial" panose="020B0604020202020204" pitchFamily="34" charset="0"/>
              <a:buChar char="•"/>
            </a:pPr>
            <a:r>
              <a:rPr lang="en-US" b="0" i="0" u="none" strike="noStrike" dirty="0">
                <a:solidFill>
                  <a:srgbClr val="003D78"/>
                </a:solidFill>
                <a:effectLst/>
                <a:latin typeface="Verdana" panose="020B0604030504040204" pitchFamily="34" charset="0"/>
                <a:hlinkClick r:id="rId3"/>
              </a:rPr>
              <a:t>Cloud-Based</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On-Premises</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By Application Outlook (Sales, USD Million, 2019-2033)</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Consumer Goods</a:t>
            </a:r>
          </a:p>
          <a:p>
            <a:pPr algn="l" fontAlgn="base">
              <a:buFont typeface="Arial" panose="020B0604020202020204" pitchFamily="34" charset="0"/>
              <a:buChar char="•"/>
            </a:pPr>
            <a:r>
              <a:rPr lang="en-US" b="0" i="0" u="none" strike="noStrike" dirty="0">
                <a:solidFill>
                  <a:srgbClr val="003D78"/>
                </a:solidFill>
                <a:effectLst/>
                <a:latin typeface="Verdana" panose="020B0604030504040204" pitchFamily="34" charset="0"/>
                <a:hlinkClick r:id="rId4"/>
              </a:rPr>
              <a:t>Automotive</a:t>
            </a:r>
            <a:endParaRPr lang="en-US"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Travel &amp; Tourism</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Foodservice</a:t>
            </a:r>
          </a:p>
          <a:p>
            <a:pPr algn="l" fontAlgn="base">
              <a:buFont typeface="Arial" panose="020B0604020202020204" pitchFamily="34" charset="0"/>
              <a:buChar char="•"/>
            </a:pPr>
            <a:r>
              <a:rPr lang="en-US" b="0" i="0" dirty="0">
                <a:solidFill>
                  <a:srgbClr val="5E5E5E"/>
                </a:solidFill>
                <a:effectLst/>
                <a:latin typeface="Verdana" panose="020B0604030504040204" pitchFamily="34" charset="0"/>
              </a:rPr>
              <a:t>Others</a:t>
            </a:r>
          </a:p>
          <a:p>
            <a:pPr algn="l" fontAlgn="base">
              <a:buFont typeface="Arial" panose="020B0604020202020204" pitchFamily="34" charset="0"/>
              <a:buChar char="•"/>
            </a:pPr>
            <a:endParaRPr lang="en-US" b="0" i="0" dirty="0">
              <a:solidFill>
                <a:srgbClr val="5E5E5E"/>
              </a:solidFill>
              <a:effectLst/>
              <a:latin typeface="Verdana" panose="020B0604030504040204" pitchFamily="34" charset="0"/>
            </a:endParaRPr>
          </a:p>
          <a:p>
            <a:pPr algn="l" fontAlgn="base"/>
            <a:r>
              <a:rPr lang="en-US" b="1" i="0" dirty="0">
                <a:solidFill>
                  <a:srgbClr val="1C1C1C"/>
                </a:solidFill>
                <a:effectLst/>
                <a:latin typeface="Verdana" panose="020B0604030504040204" pitchFamily="34" charset="0"/>
              </a:rPr>
              <a:t>Trade Promotion Optimization Market Regional Analysis in the report covers:</a:t>
            </a:r>
          </a:p>
          <a:p>
            <a:pPr algn="l" fontAlgn="base"/>
            <a:r>
              <a:rPr lang="en-US" b="1" i="0" dirty="0">
                <a:solidFill>
                  <a:srgbClr val="5E5E5E"/>
                </a:solidFill>
                <a:effectLst/>
                <a:latin typeface="Verdana" panose="020B0604030504040204" pitchFamily="34" charset="0"/>
              </a:rPr>
              <a:t>Direct Purchase Report: </a:t>
            </a:r>
            <a:r>
              <a:rPr lang="en-US" b="1" i="0" u="none" strike="noStrike" dirty="0">
                <a:solidFill>
                  <a:srgbClr val="003D78"/>
                </a:solidFill>
                <a:effectLst/>
                <a:latin typeface="Verdana" panose="020B0604030504040204" pitchFamily="34" charset="0"/>
                <a:hlinkClick r:id="rId5"/>
              </a:rPr>
              <a:t>https://www.marketstatsville.com/buy-now/trade-promotion-optimization-market?opt=3338&amp;utm_source=Manjeet+Free+14+Nov&amp;utm_medium=Manjeet</a:t>
            </a:r>
            <a:r>
              <a:rPr lang="en-US"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1016406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F5773F-3F63-E4ED-3C9F-748DDB67516B}"/>
              </a:ext>
            </a:extLst>
          </p:cNvPr>
          <p:cNvSpPr>
            <a:spLocks noGrp="1"/>
          </p:cNvSpPr>
          <p:nvPr>
            <p:ph type="dt" sz="half" idx="10"/>
          </p:nvPr>
        </p:nvSpPr>
        <p:spPr/>
        <p:txBody>
          <a:bodyPr/>
          <a:lstStyle/>
          <a:p>
            <a:endParaRPr lang="en-US" dirty="0"/>
          </a:p>
        </p:txBody>
      </p:sp>
      <p:sp>
        <p:nvSpPr>
          <p:cNvPr id="3" name="Slide Number Placeholder 2">
            <a:extLst>
              <a:ext uri="{FF2B5EF4-FFF2-40B4-BE49-F238E27FC236}">
                <a16:creationId xmlns:a16="http://schemas.microsoft.com/office/drawing/2014/main" id="{C1950A0A-811B-98BD-4066-3B814EDADCCA}"/>
              </a:ext>
            </a:extLst>
          </p:cNvPr>
          <p:cNvSpPr>
            <a:spLocks noGrp="1"/>
          </p:cNvSpPr>
          <p:nvPr>
            <p:ph type="sldNum" sz="quarter" idx="12"/>
          </p:nvPr>
        </p:nvSpPr>
        <p:spPr/>
        <p:txBody>
          <a:bodyPr/>
          <a:lstStyle/>
          <a:p>
            <a:fld id="{03206E70-9524-410D-AE9B-78D656EAA14D}" type="slidenum">
              <a:rPr lang="en-US" smtClean="0"/>
              <a:pPr/>
              <a:t>7</a:t>
            </a:fld>
            <a:endParaRPr lang="en-US" dirty="0"/>
          </a:p>
        </p:txBody>
      </p:sp>
      <p:sp>
        <p:nvSpPr>
          <p:cNvPr id="5" name="TextBox 4">
            <a:extLst>
              <a:ext uri="{FF2B5EF4-FFF2-40B4-BE49-F238E27FC236}">
                <a16:creationId xmlns:a16="http://schemas.microsoft.com/office/drawing/2014/main" id="{DFC5E2B7-048B-C912-0B8C-15FEA7DBA40C}"/>
              </a:ext>
            </a:extLst>
          </p:cNvPr>
          <p:cNvSpPr txBox="1"/>
          <p:nvPr/>
        </p:nvSpPr>
        <p:spPr>
          <a:xfrm>
            <a:off x="321212" y="306702"/>
            <a:ext cx="11549575" cy="6186309"/>
          </a:xfrm>
          <a:prstGeom prst="rect">
            <a:avLst/>
          </a:prstGeom>
          <a:noFill/>
        </p:spPr>
        <p:txBody>
          <a:bodyPr wrap="square">
            <a:spAutoFit/>
          </a:bodyPr>
          <a:lstStyle/>
          <a:p>
            <a:pPr algn="l" fontAlgn="base"/>
            <a:r>
              <a:rPr lang="en-US" b="1" i="0" dirty="0">
                <a:solidFill>
                  <a:srgbClr val="5E5E5E"/>
                </a:solidFill>
                <a:effectLst/>
                <a:latin typeface="Verdana" panose="020B0604030504040204" pitchFamily="34" charset="0"/>
              </a:rPr>
              <a:t>Access full Report Description, TOC, Table of Figure, Chart, </a:t>
            </a:r>
            <a:r>
              <a:rPr lang="en-US" b="1" i="0" dirty="0" err="1">
                <a:solidFill>
                  <a:srgbClr val="5E5E5E"/>
                </a:solidFill>
                <a:effectLst/>
                <a:latin typeface="Verdana" panose="020B0604030504040204" pitchFamily="34" charset="0"/>
              </a:rPr>
              <a:t>etc</a:t>
            </a:r>
            <a:r>
              <a:rPr lang="en-US" b="1" i="0" dirty="0">
                <a:solidFill>
                  <a:srgbClr val="5E5E5E"/>
                </a:solidFill>
                <a:effectLst/>
                <a:latin typeface="Verdana" panose="020B0604030504040204" pitchFamily="34" charset="0"/>
              </a:rPr>
              <a:t>: </a:t>
            </a:r>
            <a:r>
              <a:rPr lang="en-US" b="1" i="0" u="none" strike="noStrike" dirty="0">
                <a:solidFill>
                  <a:srgbClr val="003D78"/>
                </a:solidFill>
                <a:effectLst/>
                <a:latin typeface="Verdana" panose="020B0604030504040204" pitchFamily="34" charset="0"/>
                <a:hlinkClick r:id="rId2"/>
              </a:rPr>
              <a:t>https://www.marketstatsville.com/table-of-content/trade-promotion-optimization-market</a:t>
            </a:r>
            <a:r>
              <a:rPr lang="en-US" b="1" i="0" dirty="0">
                <a:solidFill>
                  <a:srgbClr val="5E5E5E"/>
                </a:solidFill>
                <a:effectLst/>
                <a:latin typeface="Verdana" panose="020B0604030504040204" pitchFamily="34" charset="0"/>
              </a:rPr>
              <a:t> </a:t>
            </a:r>
            <a:endParaRPr lang="en-US" b="0" i="0" dirty="0">
              <a:solidFill>
                <a:srgbClr val="5E5E5E"/>
              </a:solidFill>
              <a:effectLst/>
              <a:latin typeface="Verdana" panose="020B0604030504040204" pitchFamily="34" charset="0"/>
            </a:endParaRPr>
          </a:p>
          <a:p>
            <a:pPr algn="l" fontAlgn="base"/>
            <a:br>
              <a:rPr lang="en-US" dirty="0"/>
            </a:br>
            <a:r>
              <a:rPr lang="en-IN" b="1" i="0" dirty="0">
                <a:solidFill>
                  <a:srgbClr val="1C1C1C"/>
                </a:solidFill>
                <a:effectLst/>
                <a:latin typeface="Verdana" panose="020B0604030504040204" pitchFamily="34" charset="0"/>
              </a:rPr>
              <a:t>The key companies covered in the market report are:</a:t>
            </a:r>
          </a:p>
          <a:p>
            <a:pPr algn="l" fontAlgn="base">
              <a:buFont typeface="Arial" panose="020B0604020202020204" pitchFamily="34" charset="0"/>
              <a:buChar char="•"/>
            </a:pPr>
            <a:r>
              <a:rPr lang="en-IN" b="0" i="0" u="none" strike="noStrike" dirty="0">
                <a:solidFill>
                  <a:srgbClr val="003D78"/>
                </a:solidFill>
                <a:effectLst/>
                <a:latin typeface="Verdana" panose="020B0604030504040204" pitchFamily="34" charset="0"/>
                <a:hlinkClick r:id="rId3"/>
              </a:rPr>
              <a:t>SAP</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Kantar</a:t>
            </a:r>
          </a:p>
          <a:p>
            <a:pPr algn="l" fontAlgn="base">
              <a:buFont typeface="Arial" panose="020B0604020202020204" pitchFamily="34" charset="0"/>
              <a:buChar char="•"/>
            </a:pPr>
            <a:r>
              <a:rPr lang="en-IN" b="0" i="0" u="none" strike="noStrike" dirty="0" err="1">
                <a:solidFill>
                  <a:srgbClr val="003D78"/>
                </a:solidFill>
                <a:effectLst/>
                <a:latin typeface="Verdana" panose="020B0604030504040204" pitchFamily="34" charset="0"/>
                <a:hlinkClick r:id="rId4"/>
              </a:rPr>
              <a:t>CPGToolBox</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Acuvate</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Accenture</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UpClear</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Oracle</a:t>
            </a:r>
          </a:p>
          <a:p>
            <a:pPr algn="l" fontAlgn="base">
              <a:buFont typeface="Arial" panose="020B0604020202020204" pitchFamily="34" charset="0"/>
              <a:buChar char="•"/>
            </a:pPr>
            <a:r>
              <a:rPr lang="en-IN" b="0" i="0" u="none" strike="noStrike" dirty="0">
                <a:solidFill>
                  <a:srgbClr val="003D78"/>
                </a:solidFill>
                <a:effectLst/>
                <a:latin typeface="Verdana" panose="020B0604030504040204" pitchFamily="34" charset="0"/>
                <a:hlinkClick r:id="rId5"/>
              </a:rPr>
              <a:t>Blueshift One</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Blacksmith Applications</a:t>
            </a:r>
          </a:p>
          <a:p>
            <a:pPr algn="l" fontAlgn="base">
              <a:buFont typeface="Arial" panose="020B0604020202020204" pitchFamily="34" charset="0"/>
              <a:buChar char="•"/>
            </a:pPr>
            <a:r>
              <a:rPr lang="en-IN" b="0" i="0" dirty="0" err="1">
                <a:solidFill>
                  <a:srgbClr val="5E5E5E"/>
                </a:solidFill>
                <a:effectLst/>
                <a:latin typeface="Verdana" panose="020B0604030504040204" pitchFamily="34" charset="0"/>
              </a:rPr>
              <a:t>Complexica</a:t>
            </a:r>
            <a:endParaRPr lang="en-IN" b="0" i="0" dirty="0">
              <a:solidFill>
                <a:srgbClr val="5E5E5E"/>
              </a:solidFill>
              <a:effectLst/>
              <a:latin typeface="Verdana" panose="020B0604030504040204" pitchFamily="34" charset="0"/>
            </a:endParaRP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Acumen Invest</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Wipro</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Exceedra</a:t>
            </a:r>
          </a:p>
          <a:p>
            <a:pPr algn="l" fontAlgn="base">
              <a:buFont typeface="Arial" panose="020B0604020202020204" pitchFamily="34" charset="0"/>
              <a:buChar char="•"/>
            </a:pPr>
            <a:r>
              <a:rPr lang="en-IN" b="0" i="0" dirty="0">
                <a:solidFill>
                  <a:srgbClr val="5E5E5E"/>
                </a:solidFill>
                <a:effectLst/>
                <a:latin typeface="Verdana" panose="020B0604030504040204" pitchFamily="34" charset="0"/>
              </a:rPr>
              <a:t>Periscope (McKinsey)</a:t>
            </a:r>
          </a:p>
          <a:p>
            <a:pPr algn="l" fontAlgn="base">
              <a:buFont typeface="Arial" panose="020B0604020202020204" pitchFamily="34" charset="0"/>
              <a:buChar char="•"/>
            </a:pPr>
            <a:endParaRPr lang="en-IN" b="0" i="0" dirty="0">
              <a:solidFill>
                <a:srgbClr val="5E5E5E"/>
              </a:solidFill>
              <a:effectLst/>
              <a:latin typeface="Verdana" panose="020B0604030504040204" pitchFamily="34" charset="0"/>
            </a:endParaRPr>
          </a:p>
          <a:p>
            <a:pPr algn="l" fontAlgn="base"/>
            <a:r>
              <a:rPr lang="en-IN" b="1" i="0" dirty="0">
                <a:solidFill>
                  <a:srgbClr val="5E5E5E"/>
                </a:solidFill>
                <a:effectLst/>
                <a:latin typeface="Verdana" panose="020B0604030504040204" pitchFamily="34" charset="0"/>
              </a:rPr>
              <a:t>Request For Report Description: </a:t>
            </a:r>
            <a:r>
              <a:rPr lang="en-IN" b="1" i="0" u="none" strike="noStrike" dirty="0">
                <a:solidFill>
                  <a:srgbClr val="003D78"/>
                </a:solidFill>
                <a:effectLst/>
                <a:latin typeface="Verdana" panose="020B0604030504040204" pitchFamily="34" charset="0"/>
                <a:hlinkClick r:id="rId6"/>
              </a:rPr>
              <a:t>https://www.marketstatsville.com/trade-promotion-optimization-market</a:t>
            </a:r>
            <a:r>
              <a:rPr lang="en-IN" b="1" i="0" dirty="0">
                <a:solidFill>
                  <a:srgbClr val="5E5E5E"/>
                </a:solidFill>
                <a:effectLst/>
                <a:latin typeface="Verdana" panose="020B0604030504040204" pitchFamily="34" charset="0"/>
              </a:rPr>
              <a:t> </a:t>
            </a:r>
            <a:endParaRPr lang="en-IN" dirty="0"/>
          </a:p>
        </p:txBody>
      </p:sp>
    </p:spTree>
    <p:extLst>
      <p:ext uri="{BB962C8B-B14F-4D97-AF65-F5344CB8AC3E}">
        <p14:creationId xmlns:p14="http://schemas.microsoft.com/office/powerpoint/2010/main" val="707027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660"/>
        <p:cNvGrpSpPr/>
        <p:nvPr/>
      </p:nvGrpSpPr>
      <p:grpSpPr>
        <a:xfrm>
          <a:off x="0" y="0"/>
          <a:ext cx="0" cy="0"/>
          <a:chOff x="0" y="0"/>
          <a:chExt cx="0" cy="0"/>
        </a:xfrm>
      </p:grpSpPr>
      <p:sp>
        <p:nvSpPr>
          <p:cNvPr id="13" name="Rectangle 12">
            <a:extLst>
              <a:ext uri="{FF2B5EF4-FFF2-40B4-BE49-F238E27FC236}">
                <a16:creationId xmlns:a16="http://schemas.microsoft.com/office/drawing/2014/main" id="{AC003235-B760-45C1-AAA9-316E49816E4B}"/>
              </a:ext>
            </a:extLst>
          </p:cNvPr>
          <p:cNvSpPr/>
          <p:nvPr/>
        </p:nvSpPr>
        <p:spPr>
          <a:xfrm>
            <a:off x="0" y="4534273"/>
            <a:ext cx="12192000" cy="1875770"/>
          </a:xfrm>
          <a:prstGeom prst="rect">
            <a:avLst/>
          </a:prstGeom>
          <a:ln>
            <a:noFill/>
          </a:ln>
        </p:spPr>
        <p:style>
          <a:lnRef idx="2">
            <a:schemeClr val="accent4"/>
          </a:lnRef>
          <a:fillRef idx="1">
            <a:schemeClr val="lt1"/>
          </a:fillRef>
          <a:effectRef idx="0">
            <a:schemeClr val="accent4"/>
          </a:effectRef>
          <a:fontRef idx="minor">
            <a:schemeClr val="dk1"/>
          </a:fontRef>
        </p:style>
        <p:txBody>
          <a:bodyPr rtlCol="0" anchor="ctr"/>
          <a:lstStyle/>
          <a:p>
            <a:pPr marL="0" marR="0" lvl="0" indent="0" algn="ctr" defTabSz="806135" rtl="0" eaLnBrk="1" fontAlgn="auto" latinLnBrk="0" hangingPunct="1">
              <a:lnSpc>
                <a:spcPct val="100000"/>
              </a:lnSpc>
              <a:spcBef>
                <a:spcPts val="0"/>
              </a:spcBef>
              <a:spcAft>
                <a:spcPts val="0"/>
              </a:spcAft>
              <a:buClr>
                <a:srgbClr val="000000"/>
              </a:buClr>
              <a:buSzTx/>
              <a:buFontTx/>
              <a:buNone/>
              <a:tabLst/>
              <a:defRPr/>
            </a:pPr>
            <a:endParaRPr kumimoji="0" lang="en-US" sz="1605"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 name="object 6">
            <a:extLst>
              <a:ext uri="{FF2B5EF4-FFF2-40B4-BE49-F238E27FC236}">
                <a16:creationId xmlns:a16="http://schemas.microsoft.com/office/drawing/2014/main" id="{4755CF82-269C-467B-8CC6-13B4CCD93A8C}"/>
              </a:ext>
            </a:extLst>
          </p:cNvPr>
          <p:cNvSpPr txBox="1"/>
          <p:nvPr/>
        </p:nvSpPr>
        <p:spPr>
          <a:xfrm>
            <a:off x="2331243" y="5297388"/>
            <a:ext cx="3583369" cy="879749"/>
          </a:xfrm>
          <a:prstGeom prst="rect">
            <a:avLst/>
          </a:prstGeom>
        </p:spPr>
        <p:txBody>
          <a:bodyPr vert="horz" wrap="square" lIns="0" tIns="11197" rIns="0" bIns="0" rtlCol="0">
            <a:spAutoFit/>
          </a:bodyPr>
          <a:lstStyle/>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800 Third Avenue Suite A #1519 New York, NY 10022</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+1 (646) 663-5829 </a:t>
            </a:r>
          </a:p>
          <a:p>
            <a:pPr marL="11196" marR="4478"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1411" b="0"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lang="en-US"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3" name="object 7">
            <a:extLst>
              <a:ext uri="{FF2B5EF4-FFF2-40B4-BE49-F238E27FC236}">
                <a16:creationId xmlns:a16="http://schemas.microsoft.com/office/drawing/2014/main" id="{6D8C1D02-479C-402C-B170-DB891AF7CB0E}"/>
              </a:ext>
            </a:extLst>
          </p:cNvPr>
          <p:cNvSpPr txBox="1"/>
          <p:nvPr/>
        </p:nvSpPr>
        <p:spPr>
          <a:xfrm>
            <a:off x="6257236" y="5284563"/>
            <a:ext cx="3583369" cy="905397"/>
          </a:xfrm>
          <a:prstGeom prst="rect">
            <a:avLst/>
          </a:prstGeom>
        </p:spPr>
        <p:txBody>
          <a:bodyPr vert="horz" wrap="square" lIns="0" tIns="11197" rIns="0" bIns="0" rtlCol="0">
            <a:spAutoFit/>
          </a:bodyPr>
          <a:lstStyle/>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F-178 Subhash Marg C Scheme, Ashok Nagar, Jaipur, Rajasthan, 302001</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Phone : +91 702 496 8807</a:t>
            </a:r>
          </a:p>
          <a:p>
            <a:pPr marL="11196" marR="0" lvl="0" indent="0" algn="l" defTabSz="806135" rtl="0" eaLnBrk="1" fontAlgn="auto" latinLnBrk="0" hangingPunct="1">
              <a:lnSpc>
                <a:spcPct val="100000"/>
              </a:lnSpc>
              <a:spcBef>
                <a:spcPts val="88"/>
              </a:spcBef>
              <a:spcAft>
                <a:spcPts val="0"/>
              </a:spcAft>
              <a:buClr>
                <a:srgbClr val="000000"/>
              </a:buClr>
              <a:buSzTx/>
              <a:buFontTx/>
              <a:buNone/>
              <a:tabLst/>
              <a:defRPr/>
            </a:pPr>
            <a:r>
              <a:rPr kumimoji="0" lang="en-US" sz="1411" b="0" i="0" u="none" strike="noStrike" kern="0" cap="none" spc="-4"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Mail : sales@marketstatsville.com</a:t>
            </a:r>
            <a:endParaRPr kumimoji="0" sz="1411" b="0"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4" name="object 13">
            <a:extLst>
              <a:ext uri="{FF2B5EF4-FFF2-40B4-BE49-F238E27FC236}">
                <a16:creationId xmlns:a16="http://schemas.microsoft.com/office/drawing/2014/main" id="{B0B36F49-C53D-4C89-861C-296F4B4F1B50}"/>
              </a:ext>
            </a:extLst>
          </p:cNvPr>
          <p:cNvSpPr/>
          <p:nvPr/>
        </p:nvSpPr>
        <p:spPr>
          <a:xfrm flipH="1">
            <a:off x="5894459" y="5365088"/>
            <a:ext cx="40307" cy="802732"/>
          </a:xfrm>
          <a:custGeom>
            <a:avLst/>
            <a:gdLst/>
            <a:ahLst/>
            <a:cxnLst/>
            <a:rect l="l" t="t" r="r" b="b"/>
            <a:pathLst>
              <a:path h="739140">
                <a:moveTo>
                  <a:pt x="0" y="0"/>
                </a:moveTo>
                <a:lnTo>
                  <a:pt x="0" y="738530"/>
                </a:lnTo>
              </a:path>
            </a:pathLst>
          </a:custGeom>
          <a:ln w="6350">
            <a:solidFill>
              <a:srgbClr val="000000"/>
            </a:solidFill>
          </a:ln>
        </p:spPr>
        <p:txBody>
          <a:bodyPr wrap="square" lIns="0" tIns="0" rIns="0" bIns="0" rtlCol="0"/>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endParaRPr kumimoji="0" sz="3174" b="0" i="0" u="none" strike="noStrike" kern="0" cap="none" spc="0" normalizeH="0" baseline="0" noProof="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sp>
        <p:nvSpPr>
          <p:cNvPr id="5" name="TextBox 4">
            <a:extLst>
              <a:ext uri="{FF2B5EF4-FFF2-40B4-BE49-F238E27FC236}">
                <a16:creationId xmlns:a16="http://schemas.microsoft.com/office/drawing/2014/main" id="{A3607C4F-CBCB-40CD-A1EC-7FEAF21A147B}"/>
              </a:ext>
            </a:extLst>
          </p:cNvPr>
          <p:cNvSpPr txBox="1"/>
          <p:nvPr/>
        </p:nvSpPr>
        <p:spPr>
          <a:xfrm>
            <a:off x="2368371" y="4578962"/>
            <a:ext cx="7450652" cy="580800"/>
          </a:xfrm>
          <a:prstGeom prst="rect">
            <a:avLst/>
          </a:prstGeom>
          <a:noFill/>
        </p:spPr>
        <p:txBody>
          <a:bodyPr wrap="square">
            <a:spAutoFit/>
          </a:bodyPr>
          <a:lstStyle/>
          <a:p>
            <a:pPr marL="11196" marR="0" lvl="0" indent="0" algn="ctr" defTabSz="806135" rtl="0" eaLnBrk="1" fontAlgn="auto" latinLnBrk="0" hangingPunct="1">
              <a:lnSpc>
                <a:spcPct val="100000"/>
              </a:lnSpc>
              <a:spcBef>
                <a:spcPts val="88"/>
              </a:spcBef>
              <a:spcAft>
                <a:spcPts val="0"/>
              </a:spcAft>
              <a:buClr>
                <a:srgbClr val="000000"/>
              </a:buClr>
              <a:buSzTx/>
              <a:buFontTx/>
              <a:buNone/>
              <a:tabLst/>
              <a:defRPr/>
            </a:pPr>
            <a:r>
              <a:rPr kumimoji="0" lang="en-US" sz="3174" b="1" i="0" u="none" strike="noStrike" kern="0" cap="none" spc="-9"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rPr>
              <a:t>Market Statsville Group (MSG)</a:t>
            </a:r>
            <a:endParaRPr kumimoji="0" lang="en-US" sz="3174" b="1" i="0" u="none" strike="noStrike" kern="0" cap="none" spc="0" normalizeH="0" baseline="0" noProof="0" dirty="0">
              <a:ln>
                <a:noFill/>
              </a:ln>
              <a:solidFill>
                <a:srgbClr val="000000"/>
              </a:solidFill>
              <a:effectLst/>
              <a:uLnTx/>
              <a:uFillTx/>
              <a:latin typeface="Roboto Condensed Light" panose="020B0604020202020204" charset="0"/>
              <a:ea typeface="Roboto Condensed Light" panose="020B0604020202020204" charset="0"/>
              <a:cs typeface="Arial"/>
              <a:sym typeface="Arial"/>
            </a:endParaRPr>
          </a:p>
        </p:txBody>
      </p:sp>
      <p:pic>
        <p:nvPicPr>
          <p:cNvPr id="6" name="Picture 5">
            <a:extLst>
              <a:ext uri="{FF2B5EF4-FFF2-40B4-BE49-F238E27FC236}">
                <a16:creationId xmlns:a16="http://schemas.microsoft.com/office/drawing/2014/main" id="{ED612C84-A3DD-4222-B495-A48C0294CB4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43992" y="2547479"/>
            <a:ext cx="2981547" cy="1024644"/>
          </a:xfrm>
          <a:prstGeom prst="rect">
            <a:avLst/>
          </a:prstGeom>
        </p:spPr>
      </p:pic>
      <p:sp>
        <p:nvSpPr>
          <p:cNvPr id="14" name="TextBox 13">
            <a:extLst>
              <a:ext uri="{FF2B5EF4-FFF2-40B4-BE49-F238E27FC236}">
                <a16:creationId xmlns:a16="http://schemas.microsoft.com/office/drawing/2014/main" id="{65B9C65D-C3E5-47B7-BAAF-D4CB666A643F}"/>
              </a:ext>
            </a:extLst>
          </p:cNvPr>
          <p:cNvSpPr txBox="1"/>
          <p:nvPr/>
        </p:nvSpPr>
        <p:spPr>
          <a:xfrm>
            <a:off x="4431246" y="1471717"/>
            <a:ext cx="3329507" cy="824969"/>
          </a:xfrm>
          <a:prstGeom prst="rect">
            <a:avLst/>
          </a:prstGeom>
          <a:noFill/>
        </p:spPr>
        <p:txBody>
          <a:bodyPr wrap="square" rtlCol="0">
            <a:spAutoFit/>
          </a:bodyPr>
          <a:lstStyle/>
          <a:p>
            <a:pPr marL="0" marR="0" lvl="0" indent="0" algn="l" defTabSz="806135" rtl="0" eaLnBrk="1" fontAlgn="auto" latinLnBrk="0" hangingPunct="1">
              <a:lnSpc>
                <a:spcPct val="100000"/>
              </a:lnSpc>
              <a:spcBef>
                <a:spcPts val="0"/>
              </a:spcBef>
              <a:spcAft>
                <a:spcPts val="0"/>
              </a:spcAft>
              <a:buClr>
                <a:srgbClr val="000000"/>
              </a:buClr>
              <a:buSzTx/>
              <a:buFontTx/>
              <a:buNone/>
              <a:tabLst/>
              <a:defRPr/>
            </a:pPr>
            <a:r>
              <a:rPr kumimoji="0" lang="en-US" sz="4761" b="1" i="0" u="none" strike="noStrike" kern="0" cap="none" spc="0" normalizeH="0" baseline="0" noProof="0" dirty="0">
                <a:ln>
                  <a:noFill/>
                </a:ln>
                <a:solidFill>
                  <a:srgbClr val="FFFFFF"/>
                </a:solidFill>
                <a:effectLst/>
                <a:uLnTx/>
                <a:uFillTx/>
                <a:latin typeface="Roboto Condensed Light" panose="020B0604020202020204" charset="0"/>
                <a:ea typeface="Roboto Condensed Light" panose="020B0604020202020204" charset="0"/>
                <a:cs typeface="Arial"/>
                <a:sym typeface="Arial"/>
              </a:rPr>
              <a:t>Thank You</a:t>
            </a:r>
          </a:p>
        </p:txBody>
      </p:sp>
    </p:spTree>
  </p:cSld>
  <p:clrMapOvr>
    <a:masterClrMapping/>
  </p:clrMapOvr>
</p:sld>
</file>

<file path=ppt/theme/theme1.xml><?xml version="1.0" encoding="utf-8"?>
<a:theme xmlns:a="http://schemas.openxmlformats.org/drawingml/2006/main" name="Office Theme">
  <a:themeElements>
    <a:clrScheme name="Custom 94">
      <a:dk1>
        <a:sysClr val="windowText" lastClr="000000"/>
      </a:dk1>
      <a:lt1>
        <a:sysClr val="window" lastClr="FFFFFF"/>
      </a:lt1>
      <a:dk2>
        <a:srgbClr val="44546A"/>
      </a:dk2>
      <a:lt2>
        <a:srgbClr val="E7E6E6"/>
      </a:lt2>
      <a:accent1>
        <a:srgbClr val="AFABAB"/>
      </a:accent1>
      <a:accent2>
        <a:srgbClr val="E2583D"/>
      </a:accent2>
      <a:accent3>
        <a:srgbClr val="78D2D2"/>
      </a:accent3>
      <a:accent4>
        <a:srgbClr val="3B3939"/>
      </a:accent4>
      <a:accent5>
        <a:srgbClr val="4472C4"/>
      </a:accent5>
      <a:accent6>
        <a:srgbClr val="70AD47"/>
      </a:accent6>
      <a:hlink>
        <a:srgbClr val="0563C1"/>
      </a:hlink>
      <a:folHlink>
        <a:srgbClr val="954F72"/>
      </a:folHlink>
    </a:clrScheme>
    <a:fontScheme name="Modern 03">
      <a:majorFont>
        <a:latin typeface="Segoe UI"/>
        <a:ea typeface=""/>
        <a:cs typeface=""/>
      </a:majorFont>
      <a:minorFont>
        <a:latin typeface="Calibr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5780</TotalTime>
  <Words>1359</Words>
  <Application>Microsoft Office PowerPoint</Application>
  <PresentationFormat>Widescreen</PresentationFormat>
  <Paragraphs>76</Paragraphs>
  <Slides>8</Slides>
  <Notes>3</Notes>
  <HiddenSlides>0</HiddenSlides>
  <MMClips>0</MMClips>
  <ScaleCrop>false</ScaleCrop>
  <HeadingPairs>
    <vt:vector size="6" baseType="variant">
      <vt:variant>
        <vt:lpstr>Fonts Used</vt:lpstr>
      </vt:variant>
      <vt:variant>
        <vt:i4>11</vt:i4>
      </vt:variant>
      <vt:variant>
        <vt:lpstr>Theme</vt:lpstr>
      </vt:variant>
      <vt:variant>
        <vt:i4>2</vt:i4>
      </vt:variant>
      <vt:variant>
        <vt:lpstr>Slide Titles</vt:lpstr>
      </vt:variant>
      <vt:variant>
        <vt:i4>8</vt:i4>
      </vt:variant>
    </vt:vector>
  </HeadingPairs>
  <TitlesOfParts>
    <vt:vector size="21" baseType="lpstr">
      <vt:lpstr>Arial</vt:lpstr>
      <vt:lpstr>Calibri</vt:lpstr>
      <vt:lpstr>Calibri (Body)</vt:lpstr>
      <vt:lpstr>Calibri Light</vt:lpstr>
      <vt:lpstr>IBMPlexSans</vt:lpstr>
      <vt:lpstr>Proxima Nova</vt:lpstr>
      <vt:lpstr>Proxima Nova Semibold</vt:lpstr>
      <vt:lpstr>Roboto Condensed</vt:lpstr>
      <vt:lpstr>Roboto Condensed Light</vt:lpstr>
      <vt:lpstr>Segoe UI</vt:lpstr>
      <vt:lpstr>Verdana</vt:lpstr>
      <vt:lpstr>Office Theme</vt:lpstr>
      <vt:lpstr>SlidesGo Final Pages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Nugroho Ade</dc:creator>
  <cp:lastModifiedBy>QM24840</cp:lastModifiedBy>
  <cp:revision>575</cp:revision>
  <dcterms:created xsi:type="dcterms:W3CDTF">2017-04-19T06:29:38Z</dcterms:created>
  <dcterms:modified xsi:type="dcterms:W3CDTF">2023-11-14T10:11:29Z</dcterms:modified>
</cp:coreProperties>
</file>