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54"/>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16-10-2023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10/16/2023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10/16/2023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10/16/2023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viral-gastroenteritis-drugs-market?utm_source=Manjeet+Pulse+16+oct&amp;utm_medium=Manjeet" TargetMode="External"/><Relationship Id="rId2" Type="http://schemas.openxmlformats.org/officeDocument/2006/relationships/hyperlink" Target="https://www.marketstatsville.com/viral-gastroenteritis-drug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viral-gastroenteritis-drugs-market" TargetMode="External"/><Relationship Id="rId2" Type="http://schemas.openxmlformats.org/officeDocument/2006/relationships/hyperlink" Target="https://www.marketstatsville.com/buy-now/viral-gastroenteritis-drugs-market?opt=3338&amp;utm_source=Manjeet+Pulse+16+oct&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sanofi.com/en/media-room/press-releases/2022/2022-07-14-05-00-00-2479427" TargetMode="External"/><Relationship Id="rId2" Type="http://schemas.openxmlformats.org/officeDocument/2006/relationships/hyperlink" Target="https://news.abbvie.com/news/press-releases/abbvie-submits-supplemental-new-drug-application-to-us-fda-to-support-new-indication-linzess-linaclotide-for-functional-constipation-in-children-and-adolescents-6-to-17-years-age.htm" TargetMode="External"/><Relationship Id="rId1" Type="http://schemas.openxmlformats.org/officeDocument/2006/relationships/slideLayout" Target="../slideLayouts/slideLayout7.xml"/><Relationship Id="rId4" Type="http://schemas.openxmlformats.org/officeDocument/2006/relationships/hyperlink" Target="https://www.marketstatsville.com/viral-gastroenteritis-drugs-market"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Viral Gastroenteritis Drugs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Viral Gastroenteritis Drugs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Viral Gastroenteritis Drugs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355312"/>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Viral Gastroenteritis Drugs Market by Type (Antibiotic, Antacids, </a:t>
            </a:r>
            <a:r>
              <a:rPr lang="en-US" b="0" i="0" dirty="0" err="1">
                <a:solidFill>
                  <a:srgbClr val="222222"/>
                </a:solidFill>
                <a:effectLst/>
                <a:latin typeface="Verdana" panose="020B0604030504040204" pitchFamily="34" charset="0"/>
              </a:rPr>
              <a:t>Antikinetic</a:t>
            </a:r>
            <a:r>
              <a:rPr lang="en-US" b="0" i="0" dirty="0">
                <a:solidFill>
                  <a:srgbClr val="222222"/>
                </a:solidFill>
                <a:effectLst/>
                <a:latin typeface="Verdana" panose="020B0604030504040204" pitchFamily="34" charset="0"/>
              </a:rPr>
              <a:t> Agent, and Others), by Application (Hospital, Clinics, and Others), and by Region (North America, South America, Europe, Asia Pacific, and Middle East &amp; Africa (MEA)) – Global Share and Forecast to 2033</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Poppins" panose="00000500000000000000" pitchFamily="2" charset="0"/>
              </a:rPr>
              <a:t>According to the Market Statsville Group (MSG), the </a:t>
            </a:r>
            <a:r>
              <a:rPr lang="en-US" b="0" i="0" u="none" strike="noStrike" dirty="0">
                <a:solidFill>
                  <a:srgbClr val="EF4D1C"/>
                </a:solidFill>
                <a:effectLst/>
                <a:latin typeface="Verdana" panose="020B0604030504040204" pitchFamily="34" charset="0"/>
                <a:hlinkClick r:id="rId2"/>
              </a:rPr>
              <a:t>Global Viral Gastroenteritis Drugs Market</a:t>
            </a:r>
            <a:r>
              <a:rPr lang="en-US" b="0" i="0" dirty="0">
                <a:solidFill>
                  <a:srgbClr val="5E5E5E"/>
                </a:solidFill>
                <a:effectLst/>
                <a:latin typeface="Poppins" panose="00000500000000000000" pitchFamily="2" charset="0"/>
              </a:rPr>
              <a:t> size is expected to grow at a </a:t>
            </a:r>
            <a:r>
              <a:rPr lang="en-US" b="1" i="0" dirty="0">
                <a:solidFill>
                  <a:srgbClr val="5E5E5E"/>
                </a:solidFill>
                <a:effectLst/>
                <a:latin typeface="Verdana" panose="020B0604030504040204" pitchFamily="34" charset="0"/>
              </a:rPr>
              <a:t>CAGR of 7.2%</a:t>
            </a:r>
            <a:r>
              <a:rPr lang="en-US" b="0" i="0" dirty="0">
                <a:solidFill>
                  <a:srgbClr val="5E5E5E"/>
                </a:solidFill>
                <a:effectLst/>
                <a:latin typeface="Poppins" panose="00000500000000000000" pitchFamily="2" charset="0"/>
              </a:rPr>
              <a:t> from 2023 to 2033.</a:t>
            </a:r>
          </a:p>
          <a:p>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a:t>
            </a:r>
          </a:p>
          <a:p>
            <a:endParaRPr lang="en-US" dirty="0">
              <a:solidFill>
                <a:srgbClr val="5E5E5E"/>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https://www.marketstatsville.com/request-sample/viral-gastroenteritis-drugs-market?utm_source=Manjeet+Pulse+16+oct&amp;utm_medium=Manjeet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14C8F0-7895-D859-91CF-BF74C94BCD90}"/>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B1412A46-6172-0F58-69D2-B9BE44A17819}"/>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BD8164F0-D52C-D940-67D6-AD9F8DFC26F4}"/>
              </a:ext>
            </a:extLst>
          </p:cNvPr>
          <p:cNvSpPr txBox="1"/>
          <p:nvPr/>
        </p:nvSpPr>
        <p:spPr>
          <a:xfrm>
            <a:off x="337625" y="658565"/>
            <a:ext cx="11465169" cy="5632311"/>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EF4D1C"/>
                </a:solidFill>
                <a:effectLst/>
                <a:latin typeface="Verdana" panose="020B0604030504040204" pitchFamily="34" charset="0"/>
                <a:hlinkClick r:id="rId2"/>
              </a:rPr>
              <a:t>https://www.marketstatsville.com/buy-now/viral-gastroenteritis-drugs-market?opt=3338&amp;utm_source=Manjeet+Pulse+16+oct&amp;utm_medium=Manjeet</a:t>
            </a:r>
            <a:endParaRPr lang="en-US" b="1" i="0" u="none" strike="noStrike" dirty="0">
              <a:solidFill>
                <a:srgbClr val="EF4D1C"/>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Viral Gastroenteritis Drugs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Antibiotic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Antacids</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Antikinetic</a:t>
            </a:r>
            <a:r>
              <a:rPr lang="en-US" b="0" i="0" dirty="0">
                <a:solidFill>
                  <a:srgbClr val="5E5E5E"/>
                </a:solidFill>
                <a:effectLst/>
                <a:latin typeface="Verdana" panose="020B0604030504040204" pitchFamily="34" charset="0"/>
              </a:rPr>
              <a:t> Agent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Hospital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Clinics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3"/>
              </a:rPr>
              <a:t>https://www.marketstatsville.com/table-of-content/viral-gastroenteritis-drugs-market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2779595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DFA9816-6A49-0A37-D895-F10C7D428FE9}"/>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BD500D66-1C6A-3ABD-21EF-9508C9CF481B}"/>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670FE1B5-4B6E-41BD-D52D-8A1FE103B1A4}"/>
              </a:ext>
            </a:extLst>
          </p:cNvPr>
          <p:cNvSpPr txBox="1"/>
          <p:nvPr/>
        </p:nvSpPr>
        <p:spPr>
          <a:xfrm>
            <a:off x="335280" y="384077"/>
            <a:ext cx="11521440" cy="6186309"/>
          </a:xfrm>
          <a:prstGeom prst="rect">
            <a:avLst/>
          </a:prstGeom>
          <a:noFill/>
        </p:spPr>
        <p:txBody>
          <a:bodyPr wrap="square">
            <a:spAutoFit/>
          </a:bodyPr>
          <a:lstStyle/>
          <a:p>
            <a:pPr algn="l" fontAlgn="base"/>
            <a:r>
              <a:rPr lang="en-IN" b="1" i="0" dirty="0">
                <a:solidFill>
                  <a:srgbClr val="1C1C1C"/>
                </a:solidFill>
                <a:effectLst/>
                <a:latin typeface="Verdana" panose="020B0604030504040204" pitchFamily="34" charset="0"/>
              </a:rPr>
              <a:t>Major key players in the global Viral Gastroenteritis Drugs market are:</a:t>
            </a:r>
          </a:p>
          <a:p>
            <a:pPr algn="l" fontAlgn="base"/>
            <a:endParaRPr lang="en-IN"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IN" b="0" i="0" u="none" strike="noStrike" dirty="0">
                <a:solidFill>
                  <a:srgbClr val="EF4D1C"/>
                </a:solidFill>
                <a:effectLst/>
                <a:latin typeface="Verdana" panose="020B0604030504040204" pitchFamily="34" charset="0"/>
                <a:hlinkClick r:id="rId2"/>
              </a:rPr>
              <a:t>AbbVie</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Bayer AG</a:t>
            </a:r>
          </a:p>
          <a:p>
            <a:pPr algn="l" fontAlgn="base">
              <a:buFont typeface="Arial" panose="020B0604020202020204" pitchFamily="34" charset="0"/>
              <a:buChar char="•"/>
            </a:pPr>
            <a:r>
              <a:rPr lang="en-IN" b="0" i="0" u="none" strike="noStrike" dirty="0">
                <a:solidFill>
                  <a:srgbClr val="EF4D1C"/>
                </a:solidFill>
                <a:effectLst/>
                <a:latin typeface="Verdana" panose="020B0604030504040204" pitchFamily="34" charset="0"/>
                <a:hlinkClick r:id="rId3"/>
              </a:rPr>
              <a:t>Sanofi S.A.</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Pfizer</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AstraZeneca Plc.</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Abbott Laboratories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GlaxoSmithKline plc.</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Takeda Pharmaceutical Company Limited</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Eli Lilly and Company</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Amgen Inc</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C.H.Boehringer</a:t>
            </a:r>
            <a:r>
              <a:rPr lang="en-IN" b="0" i="0" dirty="0">
                <a:solidFill>
                  <a:srgbClr val="5E5E5E"/>
                </a:solidFill>
                <a:effectLst/>
                <a:latin typeface="Verdana" panose="020B0604030504040204" pitchFamily="34" charset="0"/>
              </a:rPr>
              <a:t> Sohn AG &amp; Co.KG</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Daiichi Sankyo Company Limited Regeneron Pharmaceuticals Inc.</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Mylan N.V.</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Astellas Pharma Inc.</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Fresenius </a:t>
            </a:r>
            <a:r>
              <a:rPr lang="en-IN" b="0" i="0" dirty="0" err="1">
                <a:solidFill>
                  <a:srgbClr val="5E5E5E"/>
                </a:solidFill>
                <a:effectLst/>
                <a:latin typeface="Verdana" panose="020B0604030504040204" pitchFamily="34" charset="0"/>
              </a:rPr>
              <a:t>Kabi</a:t>
            </a:r>
            <a:r>
              <a:rPr lang="en-IN" b="0" i="0" dirty="0">
                <a:solidFill>
                  <a:srgbClr val="5E5E5E"/>
                </a:solidFill>
                <a:effectLst/>
                <a:latin typeface="Verdana" panose="020B0604030504040204" pitchFamily="34" charset="0"/>
              </a:rPr>
              <a:t> AG</a:t>
            </a:r>
          </a:p>
          <a:p>
            <a:pPr algn="l" fontAlgn="base"/>
            <a:r>
              <a:rPr lang="en-IN"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IN" b="0" i="0" dirty="0">
              <a:solidFill>
                <a:srgbClr val="5E5E5E"/>
              </a:solidFill>
              <a:effectLst/>
              <a:latin typeface="Verdana" panose="020B0604030504040204" pitchFamily="34" charset="0"/>
            </a:endParaRPr>
          </a:p>
          <a:p>
            <a:pPr algn="l" fontAlgn="base"/>
            <a:r>
              <a:rPr lang="en-IN" b="1" i="0" dirty="0">
                <a:solidFill>
                  <a:srgbClr val="5E5E5E"/>
                </a:solidFill>
                <a:effectLst/>
                <a:latin typeface="Verdana" panose="020B0604030504040204" pitchFamily="34" charset="0"/>
              </a:rPr>
              <a:t>Request For Report Description: </a:t>
            </a:r>
            <a:r>
              <a:rPr lang="en-IN" b="1" i="0" u="none" strike="noStrike" dirty="0">
                <a:solidFill>
                  <a:srgbClr val="EF4D1C"/>
                </a:solidFill>
                <a:effectLst/>
                <a:latin typeface="Verdana" panose="020B0604030504040204" pitchFamily="34" charset="0"/>
                <a:hlinkClick r:id="rId4"/>
              </a:rPr>
              <a:t>https://www.marketstatsville.com/viral-gastroenteritis-drugs-market</a:t>
            </a:r>
            <a:r>
              <a:rPr lang="en-IN"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4180809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5612</TotalTime>
  <Words>1397</Words>
  <Application>Microsoft Office PowerPoint</Application>
  <PresentationFormat>Widescreen</PresentationFormat>
  <Paragraphs>78</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523</cp:revision>
  <dcterms:created xsi:type="dcterms:W3CDTF">2017-04-19T06:29:38Z</dcterms:created>
  <dcterms:modified xsi:type="dcterms:W3CDTF">2023-10-16T10:51:34Z</dcterms:modified>
</cp:coreProperties>
</file>