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03-11-2023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request-sample/wpc-antenna-market?utm_source=Manjeet+Free+2+Nov&amp;utm_medium=Manje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wpc-antenna-market" TargetMode="External"/><Relationship Id="rId2" Type="http://schemas.openxmlformats.org/officeDocument/2006/relationships/hyperlink" Target="https://www.marketstatsville.com/buy-now/wpc-antenna-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en.sz-sunway.com/product/wireless/antennas/" TargetMode="External"/><Relationship Id="rId2" Type="http://schemas.openxmlformats.org/officeDocument/2006/relationships/hyperlink" Target="https://www.molex.com/molex/products/part-detail/antennas/1461798001" TargetMode="External"/><Relationship Id="rId1" Type="http://schemas.openxmlformats.org/officeDocument/2006/relationships/slideLayout" Target="../slideLayouts/slideLayout7.xml"/><Relationship Id="rId4" Type="http://schemas.openxmlformats.org/officeDocument/2006/relationships/hyperlink" Target="https://www.marketstatsville.com/wpc-antenna-marke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WPC Antenna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WPC Antenna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WPC Antenna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WPC Antenna Market by Type (Linearly Polarized Antenna, Circularly Polarized Antenna, and Elliptical Polarized Antenna), by Application (Consumer Electronics Industry, Communications Industry, Automobile Industry, Medical Industry, and Others), and by Region – Global Share and Forecast to 2033</a:t>
            </a:r>
          </a:p>
          <a:p>
            <a:pPr algn="l"/>
            <a:endParaRPr lang="en-US" b="0" i="0" dirty="0">
              <a:solidFill>
                <a:srgbClr val="000000"/>
              </a:solidFill>
              <a:effectLst/>
              <a:latin typeface="Verdana" panose="020B0604030504040204" pitchFamily="34" charset="0"/>
            </a:endParaRPr>
          </a:p>
          <a:p>
            <a:pPr algn="just"/>
            <a:r>
              <a:rPr lang="en-US" b="0" i="0" dirty="0">
                <a:solidFill>
                  <a:srgbClr val="000000"/>
                </a:solidFill>
                <a:effectLst/>
                <a:latin typeface="-apple-system"/>
              </a:rPr>
              <a:t>According to the Market Statsville Group (MSG), the </a:t>
            </a:r>
            <a:r>
              <a:rPr lang="en-US" b="1" i="0" dirty="0">
                <a:solidFill>
                  <a:srgbClr val="000000"/>
                </a:solidFill>
                <a:effectLst/>
                <a:latin typeface="-apple-system"/>
              </a:rPr>
              <a:t>Global WPC Antenna Market </a:t>
            </a:r>
            <a:r>
              <a:rPr lang="en-US" b="0" i="0" dirty="0">
                <a:solidFill>
                  <a:srgbClr val="000000"/>
                </a:solidFill>
                <a:effectLst/>
                <a:latin typeface="-apple-system"/>
              </a:rPr>
              <a:t>size is expected to grow at a </a:t>
            </a:r>
            <a:r>
              <a:rPr lang="en-US" b="1" i="0" dirty="0">
                <a:solidFill>
                  <a:srgbClr val="000000"/>
                </a:solidFill>
                <a:effectLst/>
                <a:latin typeface="-apple-system"/>
              </a:rPr>
              <a:t>CAGR of 9.8% </a:t>
            </a:r>
            <a:r>
              <a:rPr lang="en-US" b="0" i="0" dirty="0">
                <a:solidFill>
                  <a:srgbClr val="000000"/>
                </a:solidFill>
                <a:effectLst/>
                <a:latin typeface="-apple-system"/>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2"/>
              </a:rPr>
              <a:t>https://www.marketstatsville.com/request-sample/wpc-antenna-market?utm_source=Manjeet+Free+2+Nov&amp;utm_medium=Manjeet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23E2D4-9704-3D56-649B-6AFCA05FB55B}"/>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1975636-3C89-AF08-67BF-14EB85A16EAC}"/>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C3A32859-B2DA-E829-CFBE-91052D2A818C}"/>
              </a:ext>
            </a:extLst>
          </p:cNvPr>
          <p:cNvSpPr txBox="1"/>
          <p:nvPr/>
        </p:nvSpPr>
        <p:spPr>
          <a:xfrm>
            <a:off x="293077" y="724039"/>
            <a:ext cx="11605846"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https://www.marketstatsville.com/buy-now/wpc-antenna-market?opt=3338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WPC Antenna Market</a:t>
            </a:r>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Linearly Polarized Antenna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Circularly Polarized Antenna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Elliptical Polarized Antenna</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Consumer Electronics Industry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Communications Industry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Automobile Industry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Medical Industry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endParaRPr lang="en-US" dirty="0"/>
          </a:p>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3"/>
              </a:rPr>
              <a:t>https://www.marketstatsville.com/table-of-content/wpc-antenna-market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667411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5FADC8-58A2-4098-FF90-4A4317ED440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284C723-9A3C-F58E-B930-9CB993AEA14D}"/>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863B6658-CBEF-EC1F-82FC-E351B6D93475}"/>
              </a:ext>
            </a:extLst>
          </p:cNvPr>
          <p:cNvSpPr txBox="1"/>
          <p:nvPr/>
        </p:nvSpPr>
        <p:spPr>
          <a:xfrm>
            <a:off x="342314" y="724039"/>
            <a:ext cx="11507372" cy="5632311"/>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Major key players in the global WPC Antenna market are:</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2"/>
              </a:rPr>
              <a:t>Molex LLC</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3"/>
              </a:rPr>
              <a:t>Sunway Communication</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TE Connectivity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Shenzhen </a:t>
            </a:r>
            <a:r>
              <a:rPr lang="en-IN" b="0" i="0" dirty="0" err="1">
                <a:solidFill>
                  <a:srgbClr val="5E5E5E"/>
                </a:solidFill>
                <a:effectLst/>
                <a:latin typeface="Verdana" panose="020B0604030504040204" pitchFamily="34" charset="0"/>
              </a:rPr>
              <a:t>Accomtech</a:t>
            </a:r>
            <a:r>
              <a:rPr lang="en-IN" b="0" i="0" dirty="0">
                <a:solidFill>
                  <a:srgbClr val="5E5E5E"/>
                </a:solidFill>
                <a:effectLst/>
                <a:latin typeface="Verdana" panose="020B0604030504040204" pitchFamily="34" charset="0"/>
              </a:rPr>
              <a:t> Technology Co. Ltd.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Kruse Electronic Components</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Maxtena</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Raltron</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Teltonika</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Shanghai </a:t>
            </a:r>
            <a:r>
              <a:rPr lang="en-IN" b="0" i="0" dirty="0" err="1">
                <a:solidFill>
                  <a:srgbClr val="5E5E5E"/>
                </a:solidFill>
                <a:effectLst/>
                <a:latin typeface="Verdana" panose="020B0604030504040204" pitchFamily="34" charset="0"/>
              </a:rPr>
              <a:t>Deman</a:t>
            </a:r>
            <a:r>
              <a:rPr lang="en-IN" b="0" i="0" dirty="0">
                <a:solidFill>
                  <a:srgbClr val="5E5E5E"/>
                </a:solidFill>
                <a:effectLst/>
                <a:latin typeface="Verdana" panose="020B0604030504040204" pitchFamily="34" charset="0"/>
              </a:rPr>
              <a:t> Electronics Technology Co. Ltd.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KYOCERA AVX</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Airgain</a:t>
            </a:r>
            <a:r>
              <a:rPr lang="en-IN" b="0" i="0" dirty="0">
                <a:solidFill>
                  <a:srgbClr val="5E5E5E"/>
                </a:solidFill>
                <a:effectLst/>
                <a:latin typeface="Verdana" panose="020B0604030504040204" pitchFamily="34" charset="0"/>
              </a:rPr>
              <a:t> Inc.</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Galtronics</a:t>
            </a:r>
            <a:r>
              <a:rPr lang="en-IN" b="0" i="0" dirty="0">
                <a:solidFill>
                  <a:srgbClr val="5E5E5E"/>
                </a:solidFill>
                <a:effectLst/>
                <a:latin typeface="Verdana" panose="020B0604030504040204" pitchFamily="34" charset="0"/>
              </a:rPr>
              <a:t> USA Inc.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Belden Inc.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Nexans SA</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Prysmian Spa</a:t>
            </a:r>
          </a:p>
          <a:p>
            <a:pPr algn="l" fontAlgn="base">
              <a:buFont typeface="Arial" panose="020B0604020202020204" pitchFamily="34" charset="0"/>
              <a:buChar char="•"/>
            </a:pPr>
            <a:endParaRPr lang="en-IN" dirty="0">
              <a:solidFill>
                <a:srgbClr val="5E5E5E"/>
              </a:solidFill>
              <a:latin typeface="Verdana" panose="020B0604030504040204" pitchFamily="34" charset="0"/>
            </a:endParaRPr>
          </a:p>
          <a:p>
            <a:pPr algn="l" fontAlgn="base">
              <a:buFont typeface="Arial" panose="020B0604020202020204" pitchFamily="34" charset="0"/>
              <a:buChar char="•"/>
            </a:pPr>
            <a:r>
              <a:rPr lang="en-IN" b="1" i="0" dirty="0">
                <a:solidFill>
                  <a:srgbClr val="5E5E5E"/>
                </a:solidFill>
                <a:effectLst/>
                <a:latin typeface="Verdana" panose="020B0604030504040204" pitchFamily="34" charset="0"/>
              </a:rPr>
              <a:t>Request For Report Description: </a:t>
            </a:r>
            <a:r>
              <a:rPr lang="en-IN" b="1" i="0" u="none" strike="noStrike" dirty="0">
                <a:solidFill>
                  <a:srgbClr val="003D78"/>
                </a:solidFill>
                <a:effectLst/>
                <a:latin typeface="Verdana" panose="020B0604030504040204" pitchFamily="34" charset="0"/>
                <a:hlinkClick r:id="rId4"/>
              </a:rPr>
              <a:t>https://www.marketstatsville.com/wpc-antenna-market</a:t>
            </a:r>
            <a:r>
              <a:rPr lang="en-IN"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3991381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5729</TotalTime>
  <Words>1309</Words>
  <Application>Microsoft Office PowerPoint</Application>
  <PresentationFormat>Widescreen</PresentationFormat>
  <Paragraphs>80</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-apple-system</vt: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562</cp:revision>
  <dcterms:created xsi:type="dcterms:W3CDTF">2017-04-19T06:29:38Z</dcterms:created>
  <dcterms:modified xsi:type="dcterms:W3CDTF">2023-11-03T10:01:31Z</dcterms:modified>
</cp:coreProperties>
</file>