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zinc-powder-market" TargetMode="External"/><Relationship Id="rId2" Type="http://schemas.openxmlformats.org/officeDocument/2006/relationships/hyperlink" Target="https://www.marketstatsville.com/zinc-powder-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zinc-powder-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zinc-powder-market" TargetMode="External"/><Relationship Id="rId2" Type="http://schemas.openxmlformats.org/officeDocument/2006/relationships/hyperlink" Target="https://www.marketstatsville.com/table-of-content/zinc-powder-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Zinc Powder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Zinc Powder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Zinc Powder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Zinc Powder Market by Grade (Chemical Grade, Paint Grade, Pharmaceutical Grade, Others), By End User (Paints &amp; Coatings, Chemicals, Pharmaceuticals, Agriculture, Food Processing, Cosmetics &amp; Personal Care, Others) and by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Statesville Group (MSG), the </a:t>
            </a:r>
            <a:r>
              <a:rPr lang="en-US" b="0" i="0" u="none" strike="noStrike" dirty="0">
                <a:solidFill>
                  <a:srgbClr val="EF4D1C"/>
                </a:solidFill>
                <a:effectLst/>
                <a:latin typeface="Verdana" panose="020B0604030504040204" pitchFamily="34" charset="0"/>
                <a:hlinkClick r:id="rId2"/>
              </a:rPr>
              <a:t>Global Zinc Powder Market</a:t>
            </a:r>
            <a:r>
              <a:rPr lang="en-US" b="0" i="0" dirty="0">
                <a:solidFill>
                  <a:srgbClr val="5E5E5E"/>
                </a:solidFill>
                <a:effectLst/>
                <a:latin typeface="Verdana" panose="020B0604030504040204" pitchFamily="34" charset="0"/>
              </a:rPr>
              <a:t> size is expected to grow from USD 1,661.8 million in 2023 to USD 2,617.3 million by 2033, at a CAGR of 4.1% from 2023 to 2033</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Poppins" panose="00000500000000000000" pitchFamily="2"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https://www.marketstatsville.com/request-sample/zinc-powder-market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FA5CFF-C7D1-F49F-E13C-F969EEA1411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7F7D0EF-3AB3-2A23-FEFB-1E36BC87EBE6}"/>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EA08F83-E2F5-2833-9D9C-93C65E08E5A2}"/>
              </a:ext>
            </a:extLst>
          </p:cNvPr>
          <p:cNvSpPr txBox="1"/>
          <p:nvPr/>
        </p:nvSpPr>
        <p:spPr>
          <a:xfrm>
            <a:off x="374128" y="668772"/>
            <a:ext cx="11662117" cy="5632311"/>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https://www.marketstatsville.com/buy-now/zinc-powder-market?opt=3338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Zinc Powder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Grade Outlook (Sales, USD Million, 2019-2033)</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Chemical Grade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Paint Grade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 Grade</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End User Outlook (Sales, USD Million, 2019-2033)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Paints &amp; Coatings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Chemicals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Agriculture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Food Processing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Cosmetics &amp; Personal Care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a:p>
            <a:endParaRPr lang="en-IN" dirty="0"/>
          </a:p>
        </p:txBody>
      </p:sp>
    </p:spTree>
    <p:extLst>
      <p:ext uri="{BB962C8B-B14F-4D97-AF65-F5344CB8AC3E}">
        <p14:creationId xmlns:p14="http://schemas.microsoft.com/office/powerpoint/2010/main" val="360426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E181D-CCE6-CE67-169A-443D9AE541A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81A3D88-CD32-CEE3-50BA-62C9A360F3F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AC1F2F8-3F38-97C7-18C4-FDD4DAB6EE71}"/>
              </a:ext>
            </a:extLst>
          </p:cNvPr>
          <p:cNvSpPr txBox="1"/>
          <p:nvPr/>
        </p:nvSpPr>
        <p:spPr>
          <a:xfrm>
            <a:off x="342314" y="670283"/>
            <a:ext cx="11507372"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https://www.marketstatsville.com/table-of-content/zinc-powder-market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Major key players in the global Zinc Powder market are: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Zochem</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Reade International Corp.</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Pars Zinc Dust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Alfa </a:t>
            </a:r>
            <a:r>
              <a:rPr lang="en-IN" b="0" i="0" dirty="0" err="1">
                <a:solidFill>
                  <a:srgbClr val="5E5E5E"/>
                </a:solidFill>
                <a:effectLst/>
                <a:latin typeface="Verdana" panose="020B0604030504040204" pitchFamily="34" charset="0"/>
              </a:rPr>
              <a:t>Aesar</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Thermo</a:t>
            </a:r>
            <a:r>
              <a:rPr lang="en-IN" b="0" i="0" dirty="0">
                <a:solidFill>
                  <a:srgbClr val="5E5E5E"/>
                </a:solidFill>
                <a:effectLst/>
                <a:latin typeface="Verdana" panose="020B0604030504040204" pitchFamily="34" charset="0"/>
              </a:rPr>
              <a:t> Fisher Scientific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PALM COMMODITIES INTERNATIONAL, LLC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EverZinc</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Numinor</a:t>
            </a:r>
            <a:r>
              <a:rPr lang="en-IN" b="0" i="0" dirty="0">
                <a:solidFill>
                  <a:srgbClr val="5E5E5E"/>
                </a:solidFill>
                <a:effectLst/>
                <a:latin typeface="Verdana" panose="020B0604030504040204" pitchFamily="34" charset="0"/>
              </a:rPr>
              <a:t> Chemical Industries Ltd.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Silox</a:t>
            </a:r>
            <a:r>
              <a:rPr lang="en-IN" b="0" i="0" dirty="0">
                <a:solidFill>
                  <a:srgbClr val="5E5E5E"/>
                </a:solidFill>
                <a:effectLst/>
                <a:latin typeface="Verdana" panose="020B0604030504040204" pitchFamily="34" charset="0"/>
              </a:rPr>
              <a:t> India Private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Metal Powder Company Limited (MEPCO)</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Toho Zinc Co., Ltd.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Hakusui</a:t>
            </a:r>
            <a:r>
              <a:rPr lang="en-IN" b="0" i="0" dirty="0">
                <a:solidFill>
                  <a:srgbClr val="5E5E5E"/>
                </a:solidFill>
                <a:effectLst/>
                <a:latin typeface="Verdana" panose="020B0604030504040204" pitchFamily="34" charset="0"/>
              </a:rPr>
              <a:t> Tech Co., Ltd.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Umicore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Jiangsu </a:t>
            </a:r>
            <a:r>
              <a:rPr lang="en-IN" b="0" i="0" dirty="0" err="1">
                <a:solidFill>
                  <a:srgbClr val="5E5E5E"/>
                </a:solidFill>
                <a:effectLst/>
                <a:latin typeface="Verdana" panose="020B0604030504040204" pitchFamily="34" charset="0"/>
              </a:rPr>
              <a:t>Kecheng</a:t>
            </a:r>
            <a:endParaRPr lang="en-IN" b="0" i="0" dirty="0">
              <a:solidFill>
                <a:srgbClr val="5E5E5E"/>
              </a:solidFill>
              <a:effectLst/>
              <a:latin typeface="Verdana" panose="020B0604030504040204" pitchFamily="34" charset="0"/>
            </a:endParaRP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https://www.marketstatsville.com/zinc-powder-market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34833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5548</TotalTime>
  <Words>1337</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510</cp:revision>
  <dcterms:created xsi:type="dcterms:W3CDTF">2017-04-19T06:29:38Z</dcterms:created>
  <dcterms:modified xsi:type="dcterms:W3CDTF">2023-10-09T09:43:15Z</dcterms:modified>
</cp:coreProperties>
</file>