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ntainer-shipping-market?utm_source=Manjeet+Free+15+Nov&amp;utm_medium=Manjeet" TargetMode="External"/><Relationship Id="rId2" Type="http://schemas.openxmlformats.org/officeDocument/2006/relationships/hyperlink" Target="https://www.marketstatsville.com/container-shipp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ntainer-shipping-market?opt=3338&amp;utm_source=Manjeet+Free+15+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bulkhaulglobal.com/services/" TargetMode="External"/><Relationship Id="rId2" Type="http://schemas.openxmlformats.org/officeDocument/2006/relationships/hyperlink" Target="https://www.marketstatsville.com/table-of-content/container-shipping-market" TargetMode="External"/><Relationship Id="rId1" Type="http://schemas.openxmlformats.org/officeDocument/2006/relationships/slideLayout" Target="../slideLayouts/slideLayout7.xml"/><Relationship Id="rId5" Type="http://schemas.openxmlformats.org/officeDocument/2006/relationships/hyperlink" Target="https://www.maersk.com/tracking/" TargetMode="External"/><Relationship Id="rId4" Type="http://schemas.openxmlformats.org/officeDocument/2006/relationships/hyperlink" Target="https://www.bnhgastanksindia.co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container-shipping-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Container Shipping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Container Shipping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Container Shipping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Container Shipping Market by Size (Small Containers, Large Containers, High Cube Containers), by Type (General Container Shipping and Reefer Container Shipping), by Application (Food &amp; Beverages, Consumer Goods, Healthcare, Industrial Products), by Region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Poppins" panose="00000500000000000000" pitchFamily="2" charset="0"/>
                <a:hlinkClick r:id="rId2"/>
              </a:rPr>
              <a:t>global container shipping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around </a:t>
            </a:r>
            <a:r>
              <a:rPr lang="en-US" b="1" i="0" dirty="0">
                <a:solidFill>
                  <a:srgbClr val="5E5E5E"/>
                </a:solidFill>
                <a:effectLst/>
                <a:latin typeface="Poppins" panose="00000500000000000000" pitchFamily="2" charset="0"/>
              </a:rPr>
              <a:t>USD 15,451.4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Poppins" panose="00000500000000000000" pitchFamily="2" charset="0"/>
              </a:rPr>
              <a:t>CAGR of 4.1</a:t>
            </a:r>
            <a:r>
              <a:rPr lang="en-US" b="1" i="0" dirty="0">
                <a:solidFill>
                  <a:srgbClr val="5E5E5E"/>
                </a:solidFill>
                <a:effectLst/>
                <a:latin typeface="Verdana" panose="020B0604030504040204" pitchFamily="34" charset="0"/>
              </a:rPr>
              <a:t>%</a:t>
            </a:r>
            <a:r>
              <a:rPr lang="en-US" b="0" i="0" dirty="0">
                <a:solidFill>
                  <a:srgbClr val="5E5E5E"/>
                </a:solidFill>
                <a:effectLst/>
                <a:latin typeface="Poppins" panose="00000500000000000000" pitchFamily="2" charset="0"/>
              </a:rPr>
              <a:t> from 2023 to 2033.</a:t>
            </a:r>
          </a:p>
          <a:p>
            <a:pPr algn="l" fontAlgn="base"/>
            <a:endParaRPr lang="en-US" b="0" i="0" dirty="0">
              <a:solidFill>
                <a:srgbClr val="5E5E5E"/>
              </a:solidFill>
              <a:effectLst/>
              <a:latin typeface="Poppins" panose="00000500000000000000" pitchFamily="2"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Container Shipping Market provides an exhaustive analysis of significant industry insights and historical and projected global market figures. MSG expects the global Container Shipping market will showcase an impressive CAGR from 2024 to 2033. The comprehensive Container Shipping market research study highlights market dynamics, value chain analysis, regulatory framework, growing investment hotspots, competitive landscape, geographical landscape, and extensive market segments.</a:t>
            </a:r>
          </a:p>
          <a:p>
            <a:pPr algn="l" fontAlgn="base"/>
            <a:br>
              <a:rPr lang="en-US" dirty="0"/>
            </a:br>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https://www.marketstatsville.com/request-sample/container-shipping-market?utm_source=Manjeet+Free+15+Nov&amp;utm_medium=Manjeet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D4C22E-A540-9A93-3238-ACA974B8FEA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0684787-8FD6-88B7-21E6-4B43D865B57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2FAA492-1801-9830-37F1-0CE437C35FAD}"/>
              </a:ext>
            </a:extLst>
          </p:cNvPr>
          <p:cNvSpPr txBox="1"/>
          <p:nvPr/>
        </p:nvSpPr>
        <p:spPr>
          <a:xfrm>
            <a:off x="271975" y="725551"/>
            <a:ext cx="11648049" cy="5632311"/>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This report contains the historic, present, and forecast analysis of the Container Shipping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Container Shipping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Container Shipping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Container Shipping companies in 2023 (%)</a:t>
            </a:r>
          </a:p>
          <a:p>
            <a:pPr algn="l" fontAlgn="base"/>
            <a:br>
              <a:rPr lang="en-US"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https://www.marketstatsville.com/buy-now/container-shipping-market?opt=3338&amp;utm_source=Manjeet+Free+15+Nov&amp;utm_medium=Manjeet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Container Shipping Market Segments Covered in this report are:</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Size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Small Containers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Large Containers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High Cube Containers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By Type Outlook (Sales, USD Billion, 2019-2033)</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General Container Shipping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Reefer Container Shipping  </a:t>
            </a:r>
            <a:endParaRPr lang="en-IN" dirty="0"/>
          </a:p>
        </p:txBody>
      </p:sp>
    </p:spTree>
    <p:extLst>
      <p:ext uri="{BB962C8B-B14F-4D97-AF65-F5344CB8AC3E}">
        <p14:creationId xmlns:p14="http://schemas.microsoft.com/office/powerpoint/2010/main" val="315083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8AA39C-7ECC-99AF-7BA6-00F7864E620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58FF1A1-F1BB-D691-E7DC-F0CB08F15E08}"/>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B3BF2D6-80D3-E5A9-BD23-F90BA5B6A536}"/>
              </a:ext>
            </a:extLst>
          </p:cNvPr>
          <p:cNvSpPr txBox="1"/>
          <p:nvPr/>
        </p:nvSpPr>
        <p:spPr>
          <a:xfrm>
            <a:off x="291318" y="299166"/>
            <a:ext cx="11609363" cy="5632311"/>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Application Outlook (Sales, USD Billion,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&amp; Beverages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Consumer Goods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Industrial Products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Vehicle Transport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https://www.marketstatsville.com/table-of-content/container-shipping-market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The key companies covered in the market report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3"/>
              </a:rPr>
              <a:t>Bulkhaul</a:t>
            </a:r>
            <a:r>
              <a:rPr lang="en-IN" b="0" i="0" u="none" strike="noStrike" dirty="0">
                <a:solidFill>
                  <a:srgbClr val="003D78"/>
                </a:solidFill>
                <a:effectLst/>
                <a:latin typeface="Verdana" panose="020B0604030504040204" pitchFamily="34" charset="0"/>
                <a:hlinkClick r:id="rId3"/>
              </a:rPr>
              <a:t> Limited</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Bertschi</a:t>
            </a:r>
            <a:r>
              <a:rPr lang="en-IN" b="0" i="0" dirty="0">
                <a:solidFill>
                  <a:srgbClr val="5E5E5E"/>
                </a:solidFill>
                <a:effectLst/>
                <a:latin typeface="Verdana" panose="020B0604030504040204" pitchFamily="34" charset="0"/>
              </a:rPr>
              <a:t> AG</a:t>
            </a: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BNH Gas Tanks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Danteco</a:t>
            </a:r>
            <a:r>
              <a:rPr lang="en-IN" b="0" i="0" dirty="0">
                <a:solidFill>
                  <a:srgbClr val="5E5E5E"/>
                </a:solidFill>
                <a:effectLst/>
                <a:latin typeface="Verdana" panose="020B0604030504040204" pitchFamily="34" charset="0"/>
              </a:rPr>
              <a:t> Industries BV</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NewPort</a:t>
            </a:r>
            <a:r>
              <a:rPr lang="en-IN" b="0" i="0" dirty="0">
                <a:solidFill>
                  <a:srgbClr val="5E5E5E"/>
                </a:solidFill>
                <a:effectLst/>
                <a:latin typeface="Verdana" panose="020B0604030504040204" pitchFamily="34" charset="0"/>
              </a:rPr>
              <a:t> Tank</a:t>
            </a: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5"/>
              </a:rPr>
              <a:t>A.P. Moller - Maersk</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China International Marine Containers (Group) Ltd</a:t>
            </a:r>
            <a:endParaRPr lang="en-IN" dirty="0"/>
          </a:p>
        </p:txBody>
      </p:sp>
    </p:spTree>
    <p:extLst>
      <p:ext uri="{BB962C8B-B14F-4D97-AF65-F5344CB8AC3E}">
        <p14:creationId xmlns:p14="http://schemas.microsoft.com/office/powerpoint/2010/main" val="1081928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FDE33-207B-ABA0-F1B3-AC794805A0B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84D5EF3-CEC2-942D-E517-B9B0CDFB07B3}"/>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E50CFBAC-A7AF-0177-67A7-959FDB1C096E}"/>
              </a:ext>
            </a:extLst>
          </p:cNvPr>
          <p:cNvSpPr txBox="1"/>
          <p:nvPr/>
        </p:nvSpPr>
        <p:spPr>
          <a:xfrm>
            <a:off x="267285" y="1628061"/>
            <a:ext cx="11563643" cy="3693319"/>
          </a:xfrm>
          <a:prstGeom prst="rect">
            <a:avLst/>
          </a:prstGeom>
          <a:noFill/>
        </p:spPr>
        <p:txBody>
          <a:bodyPr wrap="square">
            <a:spAutoFit/>
          </a:bodyPr>
          <a:lstStyle/>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COSCO SHIPPING Development Co., Ltd.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CXIC Group</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Singamas</a:t>
            </a:r>
            <a:r>
              <a:rPr lang="en-IN" b="0" i="0" dirty="0">
                <a:solidFill>
                  <a:srgbClr val="5E5E5E"/>
                </a:solidFill>
                <a:effectLst/>
                <a:latin typeface="Verdana" panose="020B0604030504040204" pitchFamily="34" charset="0"/>
              </a:rPr>
              <a:t> Container Holdings Limited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TLS Offshore Containers/TLS Special Containers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W&amp;K Containers,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Thurston Group Limited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OEG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Sea Box,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IWES LTD.</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Norcomp</a:t>
            </a:r>
            <a:r>
              <a:rPr lang="en-IN" b="0" i="0" dirty="0">
                <a:solidFill>
                  <a:srgbClr val="5E5E5E"/>
                </a:solidFill>
                <a:effectLst/>
                <a:latin typeface="Verdana" panose="020B0604030504040204" pitchFamily="34" charset="0"/>
              </a:rPr>
              <a:t> Nordic AB</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2"/>
              </a:rPr>
              <a:t>https://www.marketstatsville.com/container-shipping-market</a:t>
            </a:r>
            <a:endParaRPr lang="en-IN"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79066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5800</TotalTime>
  <Words>1455</Words>
  <Application>Microsoft Office PowerPoint</Application>
  <PresentationFormat>Widescreen</PresentationFormat>
  <Paragraphs>89</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580</cp:revision>
  <dcterms:created xsi:type="dcterms:W3CDTF">2017-04-19T06:29:38Z</dcterms:created>
  <dcterms:modified xsi:type="dcterms:W3CDTF">2023-11-16T10:30:47Z</dcterms:modified>
</cp:coreProperties>
</file>