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Roboto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a36d34746e_0_5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a36d34746e_0_5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a36d34746e_0_5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a36d34746e_0_5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a36d34746e_0_5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a36d34746e_0_5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a36d34746e_0_5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a36d34746e_0_5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a36d34746e_0_5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a36d34746e_0_5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vrds.com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Lean Six Sigma Black Belt Champion Training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Driving Excellence and Process Improvement</a:t>
            </a:r>
            <a:endParaRPr/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066925" cy="617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Lean Six Sigma Black Belt Champion?</a:t>
            </a:r>
            <a:endParaRPr/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A Lean Six Sigma Black Belt Champion is a senior-level professional within an organization who plays a crucial role in leading and supporting Lean Six Sigma initiatives.</a:t>
            </a:r>
            <a:endParaRPr sz="2400"/>
          </a:p>
        </p:txBody>
      </p:sp>
      <p:pic>
        <p:nvPicPr>
          <p:cNvPr id="81" name="Google Shape;8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095450" cy="6260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Responsibilities</a:t>
            </a:r>
            <a:endParaRPr/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319500" y="1846800"/>
            <a:ext cx="31695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500"/>
              </a:spcBef>
              <a:spcAft>
                <a:spcPts val="0"/>
              </a:spcAft>
              <a:buClr>
                <a:srgbClr val="37415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Overseeing and supporting Lean Six Sigma projects</a:t>
            </a:r>
            <a:endParaRPr sz="18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Aligning projects with organizational goals</a:t>
            </a:r>
            <a:endParaRPr sz="18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Ensuring resources and support for project teams</a:t>
            </a:r>
            <a:endParaRPr sz="18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88" name="Google Shape;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8525" y="1676400"/>
            <a:ext cx="4258275" cy="232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 of Having a Black Belt Champion</a:t>
            </a:r>
            <a:endParaRPr/>
          </a:p>
        </p:txBody>
      </p:sp>
      <p:sp>
        <p:nvSpPr>
          <p:cNvPr id="94" name="Google Shape;94;p16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Lean Six Sigma Black Belt Training</a:t>
            </a:r>
            <a:endParaRPr/>
          </a:p>
        </p:txBody>
      </p:sp>
      <p:sp>
        <p:nvSpPr>
          <p:cNvPr id="95" name="Google Shape;95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-381000" lvl="0" marL="457200" rtl="0" algn="l">
              <a:spcBef>
                <a:spcPts val="150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Improved project success rates</a:t>
            </a:r>
            <a:endParaRPr sz="24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Enhanced collaboration between teams</a:t>
            </a:r>
            <a:endParaRPr sz="24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Increased organizational efficiency and effectiveness</a:t>
            </a:r>
            <a:endParaRPr sz="24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29552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Black Belt Champion Training Program</a:t>
            </a:r>
            <a:endParaRPr/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150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Overview of the training program</a:t>
            </a:r>
            <a:endParaRPr sz="24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Duration, modules, and certification process</a:t>
            </a:r>
            <a:endParaRPr sz="24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095450" cy="6260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772050" y="698750"/>
            <a:ext cx="7436100" cy="75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Contact Us</a:t>
            </a:r>
            <a:endParaRPr sz="4800"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919475" y="1805575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https://www.vrds.com/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630 Freedom Business Center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3rd Floor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King Of Prussia, PA 19406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Phone : </a:t>
            </a:r>
            <a:r>
              <a:rPr lang="en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(732) 219-7001</a:t>
            </a:r>
            <a:endParaRPr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Email: info@vrds.com</a:t>
            </a:r>
            <a:endParaRPr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625" y="735350"/>
            <a:ext cx="229552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